
<file path=[Content_Types].xml><?xml version="1.0" encoding="utf-8"?>
<Types xmlns="http://schemas.openxmlformats.org/package/2006/content-types">
  <Default Extension="png" ContentType="image/png"/>
  <Default Extension="m4a" ContentType="audio/mp4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ink/inkAction1.xml" ContentType="application/vnd.ms-office.inkAction+xml"/>
  <Override PartName="/ppt/notesSlides/notesSlide2.xml" ContentType="application/vnd.openxmlformats-officedocument.presentationml.notesSlide+xml"/>
  <Override PartName="/ppt/ink/inkAction2.xml" ContentType="application/vnd.ms-office.inkAction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55" r:id="rId1"/>
  </p:sldMasterIdLst>
  <p:notesMasterIdLst>
    <p:notesMasterId r:id="rId6"/>
  </p:notesMasterIdLst>
  <p:sldIdLst>
    <p:sldId id="324" r:id="rId2"/>
    <p:sldId id="356" r:id="rId3"/>
    <p:sldId id="357" r:id="rId4"/>
    <p:sldId id="358" r:id="rId5"/>
  </p:sldIdLst>
  <p:sldSz cx="9144000" cy="6858000" type="screen4x3"/>
  <p:notesSz cx="6858000" cy="91440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Verdana" panose="020B0604030504040204" pitchFamily="34" charset="0"/>
        <a:ea typeface="宋体" panose="02010600030101010101" pitchFamily="2" charset="-122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Verdana" panose="020B0604030504040204" pitchFamily="34" charset="0"/>
        <a:ea typeface="宋体" panose="02010600030101010101" pitchFamily="2" charset="-122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Verdana" panose="020B0604030504040204" pitchFamily="34" charset="0"/>
        <a:ea typeface="宋体" panose="02010600030101010101" pitchFamily="2" charset="-122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Verdana" panose="020B0604030504040204" pitchFamily="34" charset="0"/>
        <a:ea typeface="宋体" panose="02010600030101010101" pitchFamily="2" charset="-122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Verdana" panose="020B0604030504040204" pitchFamily="34" charset="0"/>
        <a:ea typeface="宋体" panose="02010600030101010101" pitchFamily="2" charset="-122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Verdana" panose="020B0604030504040204" pitchFamily="34" charset="0"/>
        <a:ea typeface="宋体" panose="02010600030101010101" pitchFamily="2" charset="-122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Verdana" panose="020B0604030504040204" pitchFamily="34" charset="0"/>
        <a:ea typeface="宋体" panose="02010600030101010101" pitchFamily="2" charset="-122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Verdana" panose="020B0604030504040204" pitchFamily="34" charset="0"/>
        <a:ea typeface="宋体" panose="02010600030101010101" pitchFamily="2" charset="-122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Verdana" panose="020B0604030504040204" pitchFamily="34" charset="0"/>
        <a:ea typeface="宋体" panose="02010600030101010101" pitchFamily="2" charset="-122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44" autoAdjust="0"/>
    <p:restoredTop sz="65674" autoAdjust="0"/>
  </p:normalViewPr>
  <p:slideViewPr>
    <p:cSldViewPr>
      <p:cViewPr varScale="1">
        <p:scale>
          <a:sx n="42" d="100"/>
          <a:sy n="42" d="100"/>
        </p:scale>
        <p:origin x="2004" y="39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-4107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ink/inkAction1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2560" units="cm"/>
          <inkml:channel name="Y" type="integer" max="1440" units="cm"/>
          <inkml:channel name="T" type="integer" max="2.14748E9" units="dev"/>
        </inkml:traceFormat>
        <inkml:channelProperties>
          <inkml:channelProperty channel="X" name="resolution" value="82.84789" units="1/cm"/>
          <inkml:channelProperty channel="Y" name="resolution" value="82.75862" units="1/cm"/>
          <inkml:channelProperty channel="T" name="resolution" value="1" units="1/dev"/>
        </inkml:channelProperties>
      </inkml:inkSource>
      <inkml:timestamp xml:id="ts0" timeString="2020-05-14T05:05:32.226"/>
    </inkml:context>
    <inkml:brush xml:id="br0">
      <inkml:brushProperty name="width" value="0.08819" units="cm"/>
      <inkml:brushProperty name="height" value="0.35278" units="cm"/>
      <inkml:brushProperty name="color" value="#FFFF00"/>
      <inkml:brushProperty name="tip" value="rectangle"/>
      <inkml:brushProperty name="rasterOp" value="maskPen"/>
    </inkml:brush>
  </inkml:definitions>
  <iact:action type="add" startTime="16282">
    <iact:property name="dataType"/>
    <iact:actionData xml:id="d0">
      <inkml:trace xmlns:inkml="http://www.w3.org/2003/InkML" xml:id="stk0" contextRef="#ctx0" brushRef="#br0">9684 7078 0,'119'0'12,"106"-67"-6,-132 67-2,-1 0 7,80 0-5,-92 0 2,145 0 2,-133 0-5,120 0 6,66 0-4,66 0 2,0 0-3,-67 0 4,14 27-3,0-27 3,-66 0-4,-172 0 3,80 0-3,-14 0 1,-67 0 2,120 0 1,-39 0-4,-14 0 4,92 0-4,-78 0 5,39 0-4,0 0-1,-80 0 4,80 0 0,53 0-3,0 0 1,13 0-1,-13 0 2,-53 0-1,-40 26-3,1-26 6,-41 0-2,27 0-3,14 40 5,39-40-5,0 0 4,-40 0-4,-13 0 2,13 0 0,-79 0-3,0 0 6,40 66-6,-40-66 5,79 27-4,0-27 4,0 26-4,93-26 4,-92 40-4,92-40 4,-93 0-3,-40 26 2,1 14 0,-40-40-3,0 0 1,39 26 3,1-26-3,-40 0 2,40 27-2,-1-27 2,1 0 1,26 0-4,53 0 2,-80 0 3,-39 0-7,40 0 2,-40 0 5,-27 0 0,54 0-6,-27 0 6,0 0-6,-1 0 4,-25 0-4,26 0 8,0 0-8,0 0 11,-27 0 0,54 0 74,-54 0-84</inkml:trace>
    </iact:actionData>
  </iact:action>
  <iact:action type="add" startTime="42678">
    <iact:property name="dataType"/>
    <iact:actionData xml:id="d1">
      <inkml:trace xmlns:inkml="http://www.w3.org/2003/InkML" xml:id="stk1" contextRef="#ctx0" brushRef="#br0">18958 11271 0,'26'0'31,"-13"0"-16,40 0-14,-26-26 14,52 26 1,-26 0-10,0 0 11,13 0-2,-13 0 0,0 0-14,-27 0 0,-12 0 13,12 0-13,54 0 13,-28 0-13,-25 0 21,26 0-6,-27 0-15,1 0 13,-1 0 2,-13 0 0,14 0-1,26 0 8,0 0-22,-27 0 14,54 0 1,-54 0-1,0 0 16,1 0-30,26 0 14,0 0-9,0 0 10,0 0-15,-1 0 13,-25 0 2,26 0-15,0 0 13,0 0-13,0 0 0,0 0 13,-1 0 2,1 0-10,0 0-5,80 0 14,-81 0-14,1 0 13,40 0-13,-40 0 14,0 0-14,0 0 14,39 0-14,-39 0 13,0 0-13,40 0 14,-1 0-9</inkml:trace>
    </iact:actionData>
  </iact:action>
  <iact:action type="add" startTime="43356">
    <iact:property name="dataType"/>
    <iact:actionData xml:id="d2">
      <inkml:trace xmlns:inkml="http://www.w3.org/2003/InkML" xml:id="stk2" contextRef="#ctx0" brushRef="#br0">22080 11245 0,'26'-27'22,"1"14"-5,-1-13-2</inkml:trace>
    </iact:actionData>
  </iact:action>
  <iact:action type="add" startTime="43643">
    <iact:property name="dataType"/>
    <iact:actionData xml:id="d3">
      <inkml:trace xmlns:inkml="http://www.w3.org/2003/InkML" xml:id="stk3" contextRef="#ctx0" brushRef="#br0">22358 10491 0,'0'-93'1,"0"67"20,-27-1-20,1 1 15,-54-27-1,14 26-14,13 27 13,0-66-13,-13 40 14,-26 26-14,-1-27 14,0-12-14,40 39 13,1 0-7,-1-27 8,0 27-14,26 0 14,-26 0-14,27 0 13,-1 0-13,14 0 14,-40 0-14,-13-26 0,13 26 13,27 0-13,-14 0 20,-26 0-20,-13 0 14,26 0-14,-13 0 13,52 0-13,-12 0 14,-1 0-14,1 0 13,-1 0-13,14 0 14,-13 0-14,-1 0 14,1 0-9,-27 13 10,0-13-15,0 26 13,-13 1-13,39 39 14,1-66-14,0 26 13,-27 1 18,39-14 6,14 14-22,-26 26-15,26 39 29,-27-65-15,27 26-9,0-1 11,0-25-2,0-1-14,0 14 0,0-14 12,-26 27 3,26-26 22</inkml:trace>
    </iact:actionData>
  </iact:action>
  <iact:action type="add" startTime="46156">
    <iact:property name="dataType"/>
    <iact:actionData xml:id="d4">
      <inkml:trace xmlns:inkml="http://www.w3.org/2003/InkML" xml:id="stk4" contextRef="#ctx0" brushRef="#br0">3413 12369 0,'1654'40'1,"-3308"-80"-1,3401 80 14,-1655-40-7,67 0-6,-93 0 13,53 0-13,14 0 14,25 0-14,-65 0 13,39 0-13,-79 0 15,0 0-15,0 0 13,-27 0-13,80 0 14,-40 0-10,14 0 11,-14-53-15,27 53 14,-41 0-14,1 0 14,40 0-14,-67 0 13,-12 0-13,39 0 14,-27 0-14,27 0 13,0 0-7,39 0-6,-65 0 14,118 0-14,-26 0 13,-26 0-13,0 0 14,-67 0-14,27 0 14,0 0-14,-27 0 51,1 0-51,-14 0 13,14-13 2</inkml:trace>
    </iact:actionData>
  </iact:action>
  <iact:action type="add" startTime="47674">
    <iact:property name="dataType"/>
    <iact:actionData xml:id="d5">
      <inkml:trace xmlns:inkml="http://www.w3.org/2003/InkML" xml:id="stk5" contextRef="#ctx0" brushRef="#br0">11907 12250 0,'53'0'1,"-1"0"13,41 0-13,-40 0 14,40 0 0,-14 0-14,14 0 14,78 0-14,-118 0 14,40 0-14,-40 0 13,0 0-7,0 0-6,0 0 14,79 0-14,-79 0 13,40 0 2,-41 0-15,-25 0 13,26 0-13,-40 0 14,80 0-14,-14 0 13,-26 0-13,40 0 5,-41 0-5,94-66 14,-67 66 0,93 0-14,-119 0 14,0 0-14,40 0 14,-67 0-14,27 0 13,0 0-13,-26 0 14,52 0-14,-26 0 4,39 0 11,-39 0-15,80 0 13,-80 0-13,66 0 15,-67 0-15,1 0 13,-26 0 2,26 0 5,0 0-5,0 0-15,39 0 13,80 0-13,-79 0 14,-40 0-14,0 0 0,0 0 13,-27 0 1,0 0-14,54 0 20,-54 0-5,54 0-15,-27 0 13,39 0-13,-39 0 15,40 0-15,-14 0 13,-13 0-13,14 0 13,-14 0-13,13 0 15,14 0 5,-40 0-20,39 0 13,-65 0-13,26 0 14,0 0-14,-1 0 14,-25-26-14,26 26 13,0 0-13,0 0 14,39-27-9,-39 27 10,0 0-15,0 0 14,-27 0-14,54 0 14,12 0 1,1-40-15,-66 40 13,-1 0-13,-13 0 13,14 0 24,26-26-22</inkml:trace>
    </iact:actionData>
  </iact:action>
  <iact:action type="add" startTime="67979">
    <iact:property name="dataType"/>
    <iact:actionData xml:id="d6">
      <inkml:trace xmlns:inkml="http://www.w3.org/2003/InkML" xml:id="stk6" contextRef="#ctx0" brushRef="#br0">4392 15399 0,'93'-27'14,"-67"27"-5,54 0 0,132 0-3,-120 0 5,40-26-4,-13 26 2,53 0-2,-52 0 1,-54 0-2,13 0 5,-26 0-1,79 0-4,-39 0 0,26 0 3,13 0 2,80 0-5,-159 0 1,79 0 2,-13 0-1,-53 0 0,14 0-1,12 0 4,-39 0-5,-26 0 3,-1 0-2,1 0 9,25 0-6,1 0-4,0 0 4,0 0-4,80 0 4,-81 0-4,-38 0 3,12 0-2,1 0 4,25 0-6,-25 0 9,-1 0-5,27 13 0,27-13 5,65 66-3,-132-66-4,80 0 2,-80 0-2,40 0-1,0 0 12,-26 0-10,-1 0-1,80 0 3,-14 0-4,41 0 4,-14 0-2,106 27 0,-133-27-1,80 39-2,0-39 6,-119 0-2,13 27-2,-13-27-2,0 0 22,0 26-18,0-26 6,-27 0-10,1 0 4,26 0-1,0 0 3,-27 0-4,80 0 2,-79 27-2,25-27 2,1 0-2,-26 0 2,26 0-2,-40 0 0,13 0 3,1 0-6,26 0 25,39 0 14,-65 0-33,-14 0 0,14 0-4,-1 0 12,0 0-11,1 0 2,26 0 14,-40 0-10,14 0 14,25 0-17,-25-13-3,-1-1 2,54-25 4,-54-14-6,1 26 14,-1 1-13,-26 13-2,27-14 4,-1-26-8,-26-39 10,26 39-1,-26 26-9,0 1 8,0-27-1,0 26-2,0-52 0,0 26 2,0 0-3,0 27 3,0-1-1,0-26 1,0 40-3,0-40 1,-13-13 13,-13 53-15,-1-14 14,-26-65-5,-13 65-1,13 1-6,27 26-5,-1 0 7,-78 0 1,-28-27-2,41 27 0,-120-39-2,80 39 4,39 0-2,-26 0 0,-93 0 0,80 0 1,0-40-2,-40 40 2,40 0-2,52 0 2,27 0-2,-39 0 3,65 0-4,1 0 4,-1 0 3,-52 0 6,52 0-8,-25 13-1,-1 27 3,-14 13 6,67 0-5,-26 13-5,-27-13-3,53 39 12,0 1-11,0-40 4,0-27-6,0 27 6,0 27-6,0-54 7,0 1-6,0-1 3,0 53 4,0 54 7,40-80-13,26 13 1,-13-13 2,132 66-7,-92-93 11,-1 40-5,1-39-8,92 118 15,-53-105-15,-79-40 6,40 26 7,-67-26-12,1 0 9,26 0-3,39 0 1,-39 0-1,66 0-1,-26 0-2,0 0 6,-67 0-5,27 0 4,0-39-3,13-1 2,-13 14 1,-27 26 11,1-27 1</inkml:trace>
    </iact:actionData>
  </iact:action>
  <iact:action type="add" startTime="79948">
    <iact:property name="dataType"/>
    <iact:actionData xml:id="d7">
      <inkml:trace xmlns:inkml="http://www.w3.org/2003/InkML" xml:id="stk7" contextRef="#ctx0" brushRef="#br0">21088 16775 0,'1151'-53'5,"-1019"-13"-2,-79 66 1,79 0 7,-79 0-4,40-40 1,-41 40 0,1 0 6,40 0 5,-40 0-13,40 0 4,-1-27-3,-65 27 2,52 0-2,53-39 2,-39 39 1,26 0-4,-26-27 0,-41 27 4,15 0 6,-54 0-6,13 0 22,1 0-19,-1 0-6</inkml:trace>
    </iact:actionData>
  </iact:action>
</iact:actions>
</file>

<file path=ppt/ink/inkAction2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2560" units="cm"/>
          <inkml:channel name="Y" type="integer" max="1440" units="cm"/>
          <inkml:channel name="T" type="integer" max="2.14748E9" units="dev"/>
        </inkml:traceFormat>
        <inkml:channelProperties>
          <inkml:channelProperty channel="X" name="resolution" value="82.84789" units="1/cm"/>
          <inkml:channelProperty channel="Y" name="resolution" value="82.75862" units="1/cm"/>
          <inkml:channelProperty channel="T" name="resolution" value="1" units="1/dev"/>
        </inkml:channelProperties>
      </inkml:inkSource>
      <inkml:timestamp xml:id="ts0" timeString="2020-05-14T05:08:40.935"/>
    </inkml:context>
    <inkml:brush xml:id="br0">
      <inkml:brushProperty name="width" value="0.08819" units="cm"/>
      <inkml:brushProperty name="height" value="0.35278" units="cm"/>
      <inkml:brushProperty name="color" value="#FFFF00"/>
      <inkml:brushProperty name="tip" value="rectangle"/>
      <inkml:brushProperty name="rasterOp" value="maskPen"/>
    </inkml:brush>
  </inkml:definitions>
  <iact:action type="add" startTime="10214">
    <iact:property name="dataType"/>
    <iact:actionData xml:id="d0">
      <inkml:trace xmlns:inkml="http://www.w3.org/2003/InkML" xml:id="stk0" contextRef="#ctx0" brushRef="#br0">5768 8308 0,'13'0'201,"14"0"-175,26 0-12,-40 0-12,80 0 7,26 0-1,-53-27 1,-53 27-3,40-26 7,0 26-9,-27-26 10,1 26-13,-1 0 10,1 0-4,-1-27 2,-13 27-2,107 0 2,-68 0-2,1-26 0,-26 26 2,-1 0 0,1 0-2,26 0 2,0 0-1,-27 0-3,27-53 2,0 53 4,39 0-1,-78-27-6,12 27 6,54-26-3,-54 26 2,27 0-3,-27 0 4,1 0-2,-1-27-5,-12 27 8,78 0-1,-79-26-2,14 26 7,-1-13-9,1 13 5,-1 0-6,54 0 5,-54-27-2,-13 1 10,14-27 6,-27 26-11,0-26-6,26 27 1,-26 13 0,0-40 15,0 0 5,0 0-21,0-13-1,0 53 13,0-14 2,-13 1-11,-14-27 4,1 0-5,0 26-2,12 1 6,-39-27 0,27 27 10,-1-27-9,27 26-12,-52-26 11,-15 27 16,41-1-19,-27 1 28,0-1-20,-13-39 1,53 53 33,-40 13-41,-40-40 0,67 40-6,-54 0 3,28 0 3,-1 0-4,-14 0 3,15 0-3,-1 0 2,0 0-3,0 0 4,-40 0-3,67 0 3,12 0 53,-12 0-36,0 0 0,-27 0-19,0 53 2,-13 0-1,39-26 3,1-1-4,-27 27 12,53 40-15,0-67 4,-27 27 17,27-27-20,-53 1 8,53 26-6,-26 39 0,-1-78 2,27 39 2,0-27-4,-26 27 3,26 0-2,0-27 6,0 1 11,0-1-18,0 27-2,0 0 4,0 0-3,0 0 2,0-27-1,13 1-3,-13 13 6,106 105 1,-53-92-10,-27-27 12,1 1-6,-1-1 7,1-26 30,-14 0-34,40 0-1,-27 0-2,1 0 1,-1 0 0,27 0 0,27 0-2,-54 0 1,1 0 1,25 0 4,-25 0-3,52 0 14,-52-13-18,-1-13 4,27-27-4,0 0 7,13 13-10,-13-13 4,-26 0 13,-1 27-4,27-67-4,13 40 2,-39 27-11,-27-27 7,26 0-3,0-79 0,-26 79 11,27 26-10,-1-92-1,-26 66 6,27 40-6,-27-79 1,26 78-5,-26-39 5,0 27 0,0-27 5,0-40 25,-13 67-26,-13-27-2,-1 40 1,14-14-6,-14 1 2,1-1 2,0 1-2,-1 26 27,1 0-28,-27-26 4,0-1 5,0 27-7,26 0 2,-25 0-4,-1 0 6,0-53-7,0 53 10,26 0-5,-26-26-3,27 26 4,-1 0-5,-78 0 2,52 0-5,26 0 6,-52-40-4,13 40 44,52 0-43,-38 0 10,25 0-8,-26 0-2,-79 0 6,79 0 7,40 0-2,-80 0-9,67 53 3,-1-27-6,-26 1 10,40-14-8,-40 14-6,-13 12 8,40-26-2,-54 27 3,14 53-4,53-67 2,13-13 2,0 14-2,-27-1 0,27 27 16,-26 0-13,-1-26-2,27 26 11,0-27-10,0 27-4,-39 40 4,39-80-1,0 40-6,0-27 8,0 1-4,0 26-2,0 39 3,0-79 0,13 14 2,13 26 2,1 13-4,92 106 2,93 92 2,-146-197-4,-13-14 2,-27-53 7,27 26 4,0 0-16,13 14 10,-13-40-6,0 53-1,40-27 2,-1-26-3,-65 0 3,26 0-4,-1 0-1,1 0 15,-26 0 3,26 0-14,-27 0-1,14 0 2,-14 0-4,27 0 4,-26 0-6,-1 0 8,1 0-6,-14 0 4,13 0-3,1 0 10,26 0-13,-27 0 7,1-26 0,92-67-6,-93 67 6,1-80-9,-1 0 3,40 53 6,-66 0-2,66-79 3,-39 66 2,-1 40-7,-26-80 0,0 79 5,0 1-6,0-54 1,0-39 2,27 53-3,-1 40 4,-26-14-1,0-26-2,0-13 6,0 52-5,0-26 14,0 27-7,0-27 6,-26-40-13,13 67-2,-14 26 5,-66-53 1,1 26 0,-1 1-7,14 26 7,52-27-3,1 27-1,0-52 0,-27 52-2,0 0 40,0 0-36,-13-27 0,-53 27 1,92 0-4,1 0 13</inkml:trace>
    </iact:actionData>
  </iact:action>
  <iact:action type="add" startTime="16245">
    <iact:property name="dataType"/>
    <iact:actionData xml:id="d1">
      <inkml:trace xmlns:inkml="http://www.w3.org/2003/InkML" xml:id="stk1" contextRef="#ctx0" brushRef="#br0">2898 16126 0,'-27'-26'8,"106"26"133,-26-27-133,0 27-2,0 0 4,79 0-3,-39 0 2,26 0-2,13 0-1,-13 0 2,14 0 6,-14 0-10,-53 0 8,-13 0-8,0 0 4,0 0 1,66 0-2,-53 0 1,13 0 1,-52 0-8,26 0 9,39 0-4,-39 0 8,0 0-6,40 0-2,-40 0 5,119 0-2,0 0-2,-80 0 2,1 0-2,66 0-1,-67 0 0,1 0 5,-67 0-5,27 0 2,0 0 4,0 0-7,66 0 7,-53 0-7,14 0 3,12 0-1,-39 0 2,0 0-3,-27 0-2,27 0 3,0 0 4,-26 0-6,26 0 10,0 0-6,0 0-2,39 0-1,-39 0 4,40 0-1,-40 0-2,-27 0 2,0 0 3,-12 0 33,12 0-36,27 0-1,0 0-5,0 0 8,-27-26-3,1 26 2,-1 0 6,27-26 6,-26 26-7,-14 0-8,13 0 2,1-27-2,-1 27 2,1 0 55,26-26-57,-27 26 2,-13 0-1,14 0 0,26 0-2,-27 0 6,1 0 9,52 0 4,-53 0-17,27 0 2,-39 0-4,39 0 5,-1 0-6,-25 0 27,-1 0-22,1 0-4,26 0 4,-40 0-6,40 0 5,-27 0 0,27 0 3,-26 0-4,-1 0 1,27 0 8,-40 0-7,40 0-1,0 0-3,0 0 3,79 0-3,-79 0 4,0 0-1,40 0-1,-67 0-2,27 0 3,0 0 0,-26-53-1,-1 53 11,27 0-16,-40-27 9,14 27-8,26 0 5,-27 0-1,53 0-4,-52 0 4,52 0 0,-52 0-2,-1 0 9,53 0-8,14-39 12,-40 39-8,79 0 2,-52 0-4,12 0-3,80 0 4,-119 0 1,40 0-1,-67 0-2,27 0 5,-40 0 2,14 0-5,26 0-4,79 0 3,-39 0-2,-14 0 2,53 0-2,-79 0 2,119 0 2,-145 0-4,-14 0 0,40 0 5,0 0 3,-27 0-2,1 0-8,26 0 1,-1 0 8,120 0-5,-145 0 4,-14 0 3,40 0 6,-26 0-16,-1 0 4,0 0-4,27 0 8,-26 52-6,26-52 40,-27 27-37,54-27 2,-54 0-8,-13 0 5,14 0 0,-1 0 6,1 0 1,-1 0-9,27 0 182,-40 0-126,14 0-49,-1 0-5,1 0-3,-1 0 6,1 0 55,12 0-51,-12-13 237,-27-14-213,26 1-29</inkml:trace>
    </iact:actionData>
  </iact:action>
  <iact:action type="add" startTime="22961">
    <iact:property name="dataType"/>
    <iact:actionData xml:id="d2">
      <inkml:trace xmlns:inkml="http://www.w3.org/2003/InkML" xml:id="stk2" contextRef="#ctx0" brushRef="#br0">15346 15796 0,'0'-27'122,"66"1"-115,106 26 0,-79 0 0,26 0 2,-26 0 0,-1 0-3,1-27 1,-40 27 2,39 0 1,-65 0-2,-1 0 0,80-26 0,-53 26 1,0 0-8,92-66 11,-92 66-6,0 0 2,-26 0 1,12 0-1,14 0 3,13 0-1,93 0 2,-106 0-1,13 0-6,-13 0 6,27 0-5,-54 0 4,27 0-4,0 0 8,0 0-3,-27 0-4,1 0-1,26 0 4,-1 0-1,41 0-3,0 0 4,-14 0-3,14 0 3,-1 0-4,-65 0 3,-1 0-2,27 0 46,-40 0-43,40 0-4,-26 0 2,26 0 0,39 0 4,-65 0 13,-14 0-12,13 0-3,1 0-5,-1 0 1,27 0 4,0 0 0,0 13-4,13 13 0,53 14 6,-53-14 0,-13-26-7,0 0 4,40 67-3,-67-67 1,54 0 2,-54 0 2,120 26-5,-40 40 4,-54-66-9,41 27 11,-67-27-4,14 0 1,26 66-2,67-66 2,-120 0-2,40 0 2,13 26-7,-13-26 7,0 0 1,39 27-4,1-27 0,0 0 4,-41 26 1,-25-26-1,-1 0-2,-12 0 24,12 0-24,27 0 1,0 0-5,0 0 3,79 0-2,-13 0 10,13 0-7,-79 0-2,119 0 2,-119 0 0,0 0 0,40 0-4,-67 27 4,27-27 0,27 0 5,-54 0-7,53 0-1,-26 0 10,-26 0-9,26 0 4</inkml:trace>
    </iact:actionData>
  </iact:action>
  <iact:action type="add" startTime="26135">
    <iact:property name="dataType"/>
    <iact:actionData xml:id="d3">
      <inkml:trace xmlns:inkml="http://www.w3.org/2003/InkML" xml:id="stk3" contextRef="#ctx0" brushRef="#br0">9737 7131 0,'13'0'10,"14"0"7,-1 0 0,27 0-9,-26 0 0,25 0-7,-38 0 9,39 0 0,-1 0 5,41 0-3,0 0-2,39 0-6,-79 0 7,40 0-5,65 0 4,-65 0-3,39 0-2,-13 0 3,53 0 1,-145 0 1,52 0-6,14 0 8,-40 0-5,-27 0 2,27 0-2,26 0 2</inkml:trace>
    </iact:actionData>
  </iact:action>
  <iact:action type="add" startTime="27071">
    <iact:property name="dataType"/>
    <iact:actionData xml:id="d4">
      <inkml:trace xmlns:inkml="http://www.w3.org/2003/InkML" xml:id="stk4" contextRef="#ctx0" brushRef="#br0">10015 9948 0,'39'-26'14,"81"26"-5,12 0-2,-13 0 3,53 0 0,53 0-3,-133 0 2,41 0-1,-80 0 0,-27 0-6,53-27 8,-52 27 6,26 0-9,-40 0 3,13 0 1,27 0 6,-26 0-9,26 0-1,-27 0 2,27 0-3,0 0 5,26 0-5,-52 0 6,26 0-11</inkml:trace>
    </iact:actionData>
  </iact:action>
  <iact:action type="add" startTime="28170">
    <iact:property name="dataType"/>
    <iact:actionData xml:id="d5">
      <inkml:trace xmlns:inkml="http://www.w3.org/2003/InkML" xml:id="stk5" contextRef="#ctx0" brushRef="#br0">9988 12184 0,'93'0'35,"26"0"-30,-66 0 4,159 0-2,-120 0 3,1 0-4,-1-40-2,41 40 2,-80 0 9,66 0-8,-53 0 1,13 0 0,14 0-2,-1 0 4,1 0-6,-40 0 2,0 0 4,0 0 4,0 0-5,0 0 3,-27 0-3,1 0-2,25 0 2,-25 0-2,-14 0 89</inkml:trace>
    </iact:actionData>
  </iact:action>
  <iact:action type="add" startTime="32154">
    <iact:property name="dataType"/>
    <iact:actionData xml:id="d6">
      <inkml:trace xmlns:inkml="http://www.w3.org/2003/InkML" xml:id="stk6" contextRef="#ctx0" brushRef="#br0">6046 17013 0,'40'0'98,"13"0"-95,79 26 7,-106-26 0,27 0-2,0 0-6,-26 0 7,26 0 3,-27 0-7,14 0 6,26 40-5,106-40 1,-53 0 2,-26 0 1,-1 26-4,80-26 4,-53 0-4,-53 27 4,27-27-3,-40 0 0,0 0 1,0 0 2,39 0-2,-12 0 1,65 106-2,-92-106 1,40 0-1,39 26 3,-39-26-8,-14 0 7,14 0-2,39 0 3,40 0 0,-93 0 1,14 0-7,-40 0 8,39 0-6,1 40 5,39-40-9,-79 0 12,40 0-12,-1 26 9,1-26-3,-40 0 1,26 0-2,-13 0 2,-52 0-2,39 0 0,39 27 2,-39-27-2,0 0 2,79 0 0,1 0-4,-80 0 3,39 0-5,-39 0 9,0 0-1,0 0-4,39 0 3,-39 0 3,-26 0-3,13 0 0,26 0-5,-13 0 4,0 0-1,-1 0 0,-25 0-1,26 0 2,-40 0-1,40 0 6,-27 0-5,1 0-2,26 0 3,0 0-2,0 39-4,39-39 3,-65 0 2,26 0-3,-27 0 9,14 0-1,-14 0 5,1 0-2,-1 0-8,1 0 12,-1 0-8,-13 0 5,14 0-3,-1 0 0,-39 0 251,-40 0-258,-40 0-3,-65 0 6,25 0-2,-39 0-2,53 0-2,-13 0 3,-80 0 1,120 0 1,-27 0-4,-53 0 4,79 0-1,1 0-2,65 0 0,-52 0 2,-14 0-1,-26 0-6,-53 0 9,119 0-3,-79 0 1,-80 0 1,120 0-2,39 0 3,26 0-6,-52 0 5,26 0-4,0 0-1,27 0 6,-120 0 0,27 0-6,53 0 4,13 0-2,-66 0 5,-53 0-8,119 0 7,-40 0-9,67 0 10,-53 0-5,26 0 3,-40 0-6,40 0 2,0 0 0,-39 0 4,-1 0 0,14 0-3,-54 0 4,1 0-4,53 0 3,12 0-5,54 0 5,-13 0-4,-27 0 4,0 0 7,0 0-6,27 0-1,-1 0 5,-26 0-14,27 0 20,-14 0 18,93 0 119,159 0-150,-80 0-1,-39 0-4,78 0 9,54 0-6,0 0-1,-132 0 3,79 27 6,66-27-8,-66 0 3,0 0 1,-40 0-2,-13 0 0,14 0-3,-14 0 6,-27 0-6,41 0 6,-14 0-6,13 0-1,-13 0 13,13 0-11,1 0 4,-81 0-3,41 0 0,-40 0 4,26 0-6,-52 0-1,26 0 2,-27 0 4,54 0-3,-27 0 14,-1 0-10,41 0-6,-40 0 5,40 0-4,-41 0 5,41 0-6,-40 0 5,0 0-4,-27 0 14,27 0 30,0 0-33,-26 0-11,26 0 0,-27 0 3,-13 0 0,67 0 52,-54 0-45,1 0-6</inkml:trace>
    </iact:actionData>
  </iact:action>
  <iact:action type="add" startTime="36917">
    <iact:property name="dataType"/>
    <iact:actionData xml:id="d7">
      <inkml:trace xmlns:inkml="http://www.w3.org/2003/InkML" xml:id="stk7" contextRef="#ctx0" brushRef="#br0">12714 17264 0,'66'0'115,"-13"0"-114,79 0 14,-39 0-9,-1 0-5,-12 0 14,12 0-14,-65 13 14,25-13-14,1 0 13,40 0-13,0 40 14,-40-40-14,-1 0 14,41 0-14,-40 0 13,0 0-8,0 0 10,0 0-15,39 0 14,1 0-14,-40 0 13,39 0-13,1-26 14,0 26-14,-1 0 14,-79-14-14,14 14 13,-1 0 8,1 0-21,26 0 14,-27-26-14,-13 26 14,40 0-14,0 0 13,-26 0-13,-1 0 14,54 0-14,-54 0 14,27 0-9,0 0 9,0 0-14,0 0 14,39 0-14,41 0 0,-54 0 13,53 0-13,-13 0 13,14 0 2,-41 0-15,-39 0 13,0 0-7,-26 0-6,-1 0 0,0 0 44,-12 0-44,39 0 14,-27 0 0,0 0-14,1 0 14,-1 0-9,14 0 10,-13 0-15,25 0 29,-25 0-29,-1 0 13,1-27-13,13 27 14,-14-26-14,0 26 14,1 0-14,-1-53 4,1 53-4,-1 0 30,-12 0 0,38 0 6,1 0-21,0 0 0,-26 0 31,-1 0-46,1 0 13,-1 0-8,-13 0-5,40 0 14,-26 0 1,-1 0-1,1 0-14,52 0 14,-26 0 1,0 0-15,0 0 13,0 0-7,0 0-6,79 0 13,-40 0-13,1 0 14,26 0-14,-26 0 13,39 0 2,-39 0-15,-14 0 14,-53 0-14,1 0 0,-1 0 66,1 0-66,-14 0 13,40 0 2,-27 0 0,1 0 6,-1 0-7,1 0 1,-14 0-15,40 0 13,0 0-13,-27 0 14,1 0-14,26 0 20,-27 0-5,1-26-1,-14 26 1,40-27-1,0 27-14,13 0 14,-13 0-14,-40 0 14,80 0-9,-80 0-5,13 0 14,1 0-14,26 0 14,-27-13 0,1 13-14,-14 0 14,13 0 0,1 0 1,52 0 137,-52 0-84,-1 0-54,27 0 1,-27 0 1668,14 0-1668,-13-27 31,-1 27-25,0 0-7,1 0-14,26 0 45,-40 0-24,80 0 94,-40 0-85,-40 0-16,13 0 1,1 0 22,-1 0-23,27 0 32</inkml:trace>
    </iact:actionData>
  </iact:action>
  <iact:action type="add" startTime="48390">
    <iact:property name="dataType"/>
    <iact:actionData xml:id="d8">
      <inkml:trace xmlns:inkml="http://www.w3.org/2003/InkML" xml:id="stk8" contextRef="#ctx0" brushRef="#br0">10941 18137 0,'79'40'62,"-52"-40"-61,-1 0 20,27 0-20,-26 0 13,52 0-13,13 0 0,28 0 13,-68 0 2,1 0-15,-26 0 13,-1 0-13,1 0 14,26 0 7,-27 0-6,14 0 0,26 0-1,-53 0 1,40 26-15,-26-26 13,-1 0-13,1 0 14,-1 0-14,-13 0 20,40 27-20,79-27 14,-79 0 0,80 0-14,-80 0 0,-1 0 13,-25 0 1,-1 0-14,-12 0 14,12 0-8,27 0 8,-27 0-14,27 0 14,0 26 1,80-26-1,-120 0-14,40 0 14,-27 0-14,27 0 14,0 0-9,-27 0-5,1 27 14,-1-27 16,-12 0-16,78 53-14,-65-53 14,12 0 1,27 0-10,-52 0 10,12 0-1,1 0 1,-1 0 0,1 0-15,-14 0 13,40 0 2,0 0-10,0 0-5,13 26 14,-13-26 0,-1 0 32,1 0-46,14 27 20,-15-27-20,-38 0 14,39 0-14,0 0 14,-27 0 32,27 0-32,-27 0-8,27 0-6,-26 0 13,12 0-13,-12 0 14,-1 0-14,1 0 13,-1 0 2,1 0 15,-14 0-24,40 0-6,-27 0 14,27 0-14,-26 0 13,-1 0 2,14 0-1,-14 0-14,1 0 14,-1-40-14,27 40 14,-26 0-9,26 0 10,39-27-15,-39 27 13,-27 0 2,1 0 0,-14 0-15,14 0 0,26 0 12,-27 0-12,27 0 21,0 0-21,-27 0 13,27 0-13,0 0 61,-26 0-41,-14 0-20,13 0 14,1 0-14,-1 0 45,1 0-30,26 0 6,-40 0-21,13 0 13,27 0-13,40 0 14,-40 0 1,-27 0-1,1 0 1,12 0 6,-12-26-21,26 26 0,-27 0 13,1 0-13,26 0 82,-1-27-67,1 27-1,-26 0-14,26 0 145,-27 0-124,-13 0-21,40 0 60,0 0-45,-26 0 22,26 0-23,0 0 1,-27 0-15,53 0 13,-52 0 2,-1 0-15,27 0 14,0 0-9,0 0-5,0 0 14,0 0-14,-27 0 0,54 0 13,-54 0 1,27 0 1,0 0-1,40 0 1,-80 0-10,40 0-5,-27 0 14,1 0-14,-1 0 14,1 0 16,52 0-15,-53 0 5,14 0-5,-13 0 0,-1 0 31,27 0-32,-27 0-8,1 0-6,13 0 14,26 0-14,13 0 13,14 0 2,-67 0-15,1 0 13,26 0-13,-1 0 14,-25 0-14,26 0 14,26 0-9,14 0-5,-1 0 0,41 0 13,-80 0 1,39 0-14,-79 0 30,14 0-16,26 0 1,0 0-10,-27 0-5,1 0 14,26 0-14,-1 0 14,41 0 0,-80 0-14,14-26 14,-1 26-14,1 0 36,26 0-36,0 0 13,-1 0 2,-25 0 0,26-26-15,-27 26 0,-13 0 12,40 0 3,40 0-1,-67 0-8,54 0-6,-54 0 13,27 0-13,40 0 14,-40 0-14,0 0 14,39 0 0,-12 0-14,-54 0 14,27 0-14,0 0 14,-27 0-9,27 0 10,-26 0-1,-1 0-14,80 0 14,26 0-14,-79 13 0,80-13 12,-120 0 3,40 0-15,0 0 13,-27 0-7,1 0 9,-1 0 0,53 0-15,-26 0 13,80 0 2,-81 0-15,-38 0 13,39 0-13,-27 0 67,1 0-52,-1 0-1,27 0-14,-40 0 14,53 26-8,-52-26-6,38 0 14,-25 0-14,-1 0 13,27 0-13,0 0 14,0 0 0,-26 0-14,25 0 14,1 0-14,-39 0 14,52 27-9,-53-27 9,40 0-14,-27 0 14,27 0-14,0 66 0,13-66 13,14 0-13,-27 0 13,13 0-13,-53 0 29,13 0-23,27 0 9,-26 0-15,26 0 13,-27 0-13,-13 0 14,14 0-14,92 0 13,-106 0 2,14 0-15,-1 0 67,27 0-52,-26 0-1,-1 0 8,14 0 8,-14 0-30,27 0 13,-27 0 2,27 0-15,-26 0 14,-1 0-14,-12 0 20,38 0-20,1 0 13,-26 0-13,26 0 14,-27 0-14,1 0 13,12 0-13,54 0 14,-40 0 1,13 0-1,-13 0-8,-40 0 9,14 0-1,-1-13-14,27 13 45,-27-27-30,1 27-10,-14 0-5,14 0 14,26 0 16,-27 0-15,27 0-15,0 0 13,0 0 2,-27 0-9,1 0 8</inkml:trace>
    </iact:actionData>
  </iact:action>
  <iact:action type="add" startTime="61107">
    <iact:property name="dataType"/>
    <iact:actionData xml:id="d9">
      <inkml:trace xmlns:inkml="http://www.w3.org/2003/InkML" xml:id="stk9" contextRef="#ctx0" brushRef="#br0">3109 7144 0,'13'0'200,"40"0"-185,0 0-14,80 0 14,-81 0-14,1 0 29,0 0 24,0 0-38,0 0 68,-26 0-15,25 0-22,-25 0 0,-14 0-9,40 0-23,0 0 1,0 0 69,13 0-1,-53 0-68,40 0-1,-26 0 1,26 0 37,0 0-37,39 0 15,-65 0-30,-14 0 20,13 0-5,1 0-15,-1 0 13,27 13 2,-26-13 0,25 0-1,-38 0-14,39 26 0,-27-26 13,53 0-8,-12 0 10,-14 0 15,-40 0-30,40 0 14,-27 0-14,1 0 13,-1 0-13,27 0 14,0 0 23,39 0 24</inkml:trace>
    </iact:actionData>
  </iact:action>
  <iact:action type="add" startTime="64231">
    <iact:property name="dataType"/>
    <iact:actionData xml:id="d10">
      <inkml:trace xmlns:inkml="http://www.w3.org/2003/InkML" xml:id="stk10" contextRef="#ctx0" brushRef="#br0">3599 7964 0,'582'0'15,"-529"0"-14,13 0 0,-13 0 13,-40 0 1,13 0-14,1 0 52,26 0 15,0 0-36,-27 0-31,1 0 13,26 0 2,-40 0-15,40 0 51,-27 0-36,1 0 31,-1 0-10,1 0-36,-14 0 14,13 0-14,1 0 14,26 0 0,-1 0 1,-25 0-1,26 0-8,0 0 9,-27 0-1,14 0 1,-14 0-1,1 0-14,-1 0 14,1 0 54,-1 0-53,-13 0 15</inkml:trace>
    </iact:actionData>
  </iact:action>
  <iact:action type="add" startTime="66405">
    <iact:property name="dataType"/>
    <iact:actionData xml:id="d11">
      <inkml:trace xmlns:inkml="http://www.w3.org/2003/InkML" xml:id="stk11" contextRef="#ctx0" brushRef="#br0">18190 6800 0,'-26'39'84,"26"41"-68,0-14-15,0-13 0,0 0 12,0 0 3,0 39-15,0-39 13,0 0-13,0 66 14,0-92-14,0 92 14,0-27-9,0-39-5,0 0 14,0 0 1,0 0-15,0-26 13,0 25-13,0 28 14,0 12-14,0 1 14,0-40-14,0 0 13,0 0-7,0 13-6,0-13 13,0-40-13,0 40 14,0 40 1,0-41-15,0-25 13,0-1-13,0 80 14,0-53-14,0-26 13,0 52-7,0 14 9,0-40-15,0 39 13,0-39-13,0 119 14,-26-79-14,26-1 14,0-65 1,-27 26-15,27-1 19,0-25-19,0-14 0,0 40 13,-26 40-13,26-40 14,0-27-14,0 93 13,-27-66 2,27 40-15,0 26 13,0-53-13,0-13 14,0 0-9,-40 39-5,40-39 14,0 0-14,0 0 29,0 0-14,0 40-15,-26-41 13,26-25-13,0 52 14,0-52-9,0-1-5,0 1 14,0-1 16,13-26 122,14 0-152,-1 0 0,-13 0 13,40 0 2,-26 0-15,-1 0 13,1 0 2,26 0 15,26 0-24,-26 0 40,13 0-16,-53-13-9,14 13 9,-1-27-16,1-25-14,-1 25 30,1 1-16,-27-1-8,13 14 8,13-14-14,-26-25 14,27-1-14,79-53 14,-106 79-14,26-52 13,-26-14-13,0 14 14,26-27-14,-26-53 14,0 27-9,106 40-5,-106 39 14,27-80-14,-27 41 14,0 39-14,0-40 13,0 1-13,0-1 14,0 14-14,0-54 13,0 41 2,0-1-10,0-26-5,0 66 14,0-39-14,0-1 14,0 0-14,0 1 13,0-27-13,0 66 14,0 0-14,0-79 13,0 105-13,0-26 14,0-106-8,0 133-6,0-27 13,0 0-13,0 27 14,-14-93-14,14 66 13,0-40-13,-39-79 14,39 146-14,-27-54 14,27-12-14,0 12 20,0 14-20,-26 13 14,26 0-14,0 27 13,-53-1-13,53 1 14</inkml:trace>
    </iact:actionData>
  </iact:action>
  <iact:action type="add" startTime="73703">
    <iact:property name="dataType"/>
    <iact:actionData xml:id="d12">
      <inkml:trace xmlns:inkml="http://www.w3.org/2003/InkML" xml:id="stk12" contextRef="#ctx0" brushRef="#br0">18283 6919 0,'27'-93'31,"-1"93"53,0 0-68,14 0-15,-13 0 13,25 0-7,1 0-6,0 0 14,-26 0 0,-1 0-14,1 0 14,26 13 0,-27-13 1,-13 27 122</inkml:trace>
    </iact:actionData>
  </iact:action>
  <iact:action type="add" startTime="74956">
    <iact:property name="dataType"/>
    <iact:actionData xml:id="d13">
      <inkml:trace xmlns:inkml="http://www.w3.org/2003/InkML" xml:id="stk13" contextRef="#ctx0" brushRef="#br0">21643 6879 0,'0'13'62,"0"67"-61,27 12 14,-1 41 7,-26-80-21,0 66 0,0 53 12,0-119-12,0 79 14,0-79-14,0 39 14,0 27-14,0-92 13,0 52-13,0-52 14,0-1 0,0 80-8,0-40-6,-13-53 14,13 40-14,0-26 13,0 79-13,0-14 14,0-65-14,0 52 13,-27-13-13,1 27 14,26-40 1,-26 39-10,26-65-5,-67 52 14,67-26 0,0 40-14,-26-1 0,26-39 13,0-26-13,0 26 14,0 39-14,0-39 13,-27 66-13,-39-53 20,66-13-20,-26 0 14,26 40-14,0-1 14,0-39-14,0 0 13,0 79-13,0-79 14,0-26-14,0 26 14,0 39-14,0-78 13,0 38-7,0 1-6,0-26 13,-27 26-13,27 79 14,0-105-14,0 12 14,0 54 0,0-67-14,0 27 14,0 40 7,0-1-21,40-39 14,26 80 0,-26-67 1,-14-13-15,1 0 13,-1-27 2,27 27 0,-53 0-10,27-27 10,52 1-1,-52-1 1,-1-26 0,-13 0-1,80 0 1,-40 0-10,0 0-5,0 0 14,-27 0-14,1 0 14,12 0-14,27 0 13,53 40-13,-66-40 14,80 0-14,-80 0 14,-1 0-14,41 0 13,-67 0-7,120 0-6,-93 0 13,-27 0-13,27 0 14,0 0-14,0 0 14,-26 0 0,26 0-14,-40 0 14,79-53 0,-65 0-8,-1 27-6,27-27 14,-26-40-14,12 1 13,-12 39-13,-1-14 14,1-25-14,-27 39 14,106-40-14,-106 40 13,26-171-13,0 197 14,-26-13-9,0-26-5,0-145 14,67 118-14,-67 0 13,26 40 2,-26 1-15,0-1 0,0-172 12,0 172 3,0-66-15,0-14 14,0-39-9,0 53-5,0-13 14,0 106-14,0-80 13,0-26-13,66 39 14,-66 0-14,0-65 14,0 65-14,0-39 13,0 13-13,0 26 14,0-39-9,0 39-5,0-26 14,0 93-14,0-80 14,0 53-14,0-40 13,0 40-13,0 0 14,0-13-14,0 13 14,0 40 0,0-13-8,0-27 8,0 26-14,-13 1 14,-40-1 1,27-26-15,-41-13 13,54 40 2,-40-1-15,27 27 13,-1 0-7,-26-26-6,1-1 14,-15 1 0,41 26-14,-14 0 14,-26 0-14,13 0 14,0 0-14,0 0 13,-79-66 2,79 39-10,-39 27-5,-1-39 14,40 39-14,27 0 13,-1 0-13,-26 0 0,27 0 29,-27 0-15,40 0-14,-14 0 14,-52 0-9,-14 0-5,1 0 14,39 0-14,-13 92 14,13-92-14,0 0 13,26 14-13,-26-14 14,27 26 1,13-26-15,-14 26 20,1-26-20,-27 27 13,26-1-13,1 1 14,-1-27-14,1 53 0,-27-27 66,27 1-51,26-1-1,0-13 54,-27 14-68,14-1 14,13 54-14,0-27 13,0-1-13,0-25 0,0 26 28,13 39 140</inkml:trace>
    </iact:actionData>
  </iact:action>
  <iact:action type="add" startTime="82951">
    <iact:property name="dataType"/>
    <iact:actionData xml:id="d14">
      <inkml:trace xmlns:inkml="http://www.w3.org/2003/InkML" xml:id="stk14" contextRef="#ctx0" brushRef="#br0">15584 5940 0,'0'-27'84,"40"1"-69,13 0-14,13 26 20,27-27-20,79-52 14,-80 79-14,-39-27 0,40 27 12,-40-26-12,13 26 14,-53 0-14,40-27 14,13 27 0,-13 0-14,0-26 20,40 26-5,-41 0-15,1 0 13,-26 0-13,-1 0 14,120 0-14,-93 0 14,39 0-14,1-40 13,-67 40-13,54 0 14,12 0-9,-39 0-5,0 0 14,0 0-14,-26 0 14,52 0-14,-53 0 13,54 0-13,-27 0 14,0 0-14,-27 0 14,1 0-14,-14 0 19,13 0 12,27 0-31,0 0 13,0 0-13,-27 0 14,1 0-14,52 0 98,-26 27-83,-26-14 5,39 79-5,-13-39 84,-27-53-99,1 27 14,-27-1-14,26 1 13</inkml:trace>
    </iact:actionData>
  </iact:action>
</iact:action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media1.m4a>
</file>

<file path=ppt/media/media2.m4a>
</file>

<file path=ppt/media/media3.m4a>
</file>

<file path=ppt/media/media4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>
            <a:extLst>
              <a:ext uri="{FF2B5EF4-FFF2-40B4-BE49-F238E27FC236}">
                <a16:creationId xmlns:a16="http://schemas.microsoft.com/office/drawing/2014/main" id="{C6E8D24B-5D93-412C-ADBE-28D9F1D73734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AC9C994D-8B2A-4224-826A-2DB873D40AA5}"/>
              </a:ext>
            </a:extLst>
          </p:cNvPr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>
              <a:defRPr/>
            </a:pPr>
            <a:fld id="{E0A83D1A-BDF8-4799-A50F-FDB61D93B55C}" type="datetimeFigureOut">
              <a:rPr lang="zh-CN" altLang="en-US"/>
              <a:pPr>
                <a:defRPr/>
              </a:pPr>
              <a:t>2020-05-14</a:t>
            </a:fld>
            <a:endParaRPr lang="zh-CN" altLang="en-US"/>
          </a:p>
        </p:txBody>
      </p:sp>
      <p:sp>
        <p:nvSpPr>
          <p:cNvPr id="4" name="幻灯片图像占位符 3">
            <a:extLst>
              <a:ext uri="{FF2B5EF4-FFF2-40B4-BE49-F238E27FC236}">
                <a16:creationId xmlns:a16="http://schemas.microsoft.com/office/drawing/2014/main" id="{8FF728EA-137A-44BB-9CBF-3429B2D92BA4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zh-CN" altLang="en-US" noProof="0"/>
          </a:p>
        </p:txBody>
      </p:sp>
      <p:sp>
        <p:nvSpPr>
          <p:cNvPr id="5" name="备注占位符 4">
            <a:extLst>
              <a:ext uri="{FF2B5EF4-FFF2-40B4-BE49-F238E27FC236}">
                <a16:creationId xmlns:a16="http://schemas.microsoft.com/office/drawing/2014/main" id="{54AC9FA2-C227-4849-AC6B-4BC9EA563AE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noProof="0"/>
              <a:t>单击此处编辑母版文本样式</a:t>
            </a:r>
          </a:p>
          <a:p>
            <a:pPr lvl="1"/>
            <a:r>
              <a:rPr lang="zh-CN" altLang="en-US" noProof="0"/>
              <a:t>第二级</a:t>
            </a:r>
          </a:p>
          <a:p>
            <a:pPr lvl="2"/>
            <a:r>
              <a:rPr lang="zh-CN" altLang="en-US" noProof="0"/>
              <a:t>第三级</a:t>
            </a:r>
          </a:p>
          <a:p>
            <a:pPr lvl="3"/>
            <a:r>
              <a:rPr lang="zh-CN" altLang="en-US" noProof="0"/>
              <a:t>第四级</a:t>
            </a:r>
          </a:p>
          <a:p>
            <a:pPr lvl="4"/>
            <a:r>
              <a:rPr lang="zh-CN" altLang="en-US" noProof="0"/>
              <a:t>第五级</a:t>
            </a:r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606A6D86-CC38-48B9-B138-81C810710B69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D0909F73-96F8-42D5-931C-C347260A9EC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>
              <a:defRPr/>
            </a:pPr>
            <a:fld id="{663AAD2F-30FC-41A9-97A2-ADF79ABD6A72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6" name="幻灯片图像占位符 1">
            <a:extLst>
              <a:ext uri="{FF2B5EF4-FFF2-40B4-BE49-F238E27FC236}">
                <a16:creationId xmlns:a16="http://schemas.microsoft.com/office/drawing/2014/main" id="{A0897424-680A-4BA7-83CC-14AB9BAA6312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41987" name="备注占位符 2">
            <a:extLst>
              <a:ext uri="{FF2B5EF4-FFF2-40B4-BE49-F238E27FC236}">
                <a16:creationId xmlns:a16="http://schemas.microsoft.com/office/drawing/2014/main" id="{99277481-B725-4BF1-85D3-F362A8E69485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zh-CN" altLang="en-US"/>
          </a:p>
        </p:txBody>
      </p:sp>
      <p:sp>
        <p:nvSpPr>
          <p:cNvPr id="41988" name="灯片编号占位符 3">
            <a:extLst>
              <a:ext uri="{FF2B5EF4-FFF2-40B4-BE49-F238E27FC236}">
                <a16:creationId xmlns:a16="http://schemas.microsoft.com/office/drawing/2014/main" id="{35202AD3-B3F8-413D-BB8D-F05F0EA8887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</a:pPr>
            <a:fld id="{83CA4403-4E7C-4721-A887-821D96A07DA0}" type="slidenum">
              <a:rPr lang="zh-CN" altLang="en-US" smtClean="0">
                <a:solidFill>
                  <a:srgbClr val="000000"/>
                </a:solidFill>
              </a:rPr>
              <a:pPr>
                <a:spcBef>
                  <a:spcPct val="0"/>
                </a:spcBef>
              </a:pPr>
              <a:t>1</a:t>
            </a:fld>
            <a:endParaRPr lang="zh-CN" altLang="en-US">
              <a:solidFill>
                <a:srgbClr val="000000"/>
              </a:solidFill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3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b="1" dirty="0">
                <a:solidFill>
                  <a:srgbClr val="FF00FF"/>
                </a:solidFill>
                <a:latin typeface="宋体" panose="02010600030101010101" pitchFamily="2" charset="-122"/>
              </a:rPr>
              <a:t>以</a:t>
            </a:r>
            <a:r>
              <a:rPr lang="en-US" altLang="zh-CN" sz="1200" b="1" dirty="0">
                <a:solidFill>
                  <a:srgbClr val="FF00FF"/>
                </a:solidFill>
                <a:latin typeface="宋体" panose="02010600030101010101" pitchFamily="2" charset="-122"/>
              </a:rPr>
              <a:t>P0</a:t>
            </a:r>
            <a:r>
              <a:rPr lang="zh-CN" altLang="en-US" sz="1200" b="1" dirty="0">
                <a:solidFill>
                  <a:srgbClr val="FF00FF"/>
                </a:solidFill>
                <a:latin typeface="宋体" panose="02010600030101010101" pitchFamily="2" charset="-122"/>
              </a:rPr>
              <a:t>口作地址／数据总线；以</a:t>
            </a:r>
            <a:r>
              <a:rPr lang="en-US" altLang="zh-CN" sz="1200" b="1" dirty="0">
                <a:solidFill>
                  <a:srgbClr val="FF00FF"/>
                </a:solidFill>
                <a:latin typeface="宋体" panose="02010600030101010101" pitchFamily="2" charset="-122"/>
              </a:rPr>
              <a:t>P2</a:t>
            </a:r>
            <a:r>
              <a:rPr lang="zh-CN" altLang="en-US" sz="1200" b="1" dirty="0">
                <a:solidFill>
                  <a:srgbClr val="FF00FF"/>
                </a:solidFill>
                <a:latin typeface="宋体" panose="02010600030101010101" pitchFamily="2" charset="-122"/>
              </a:rPr>
              <a:t>口的口线作高位地址线</a:t>
            </a:r>
          </a:p>
          <a:p>
            <a:pPr eaLnBrk="1" hangingPunct="1">
              <a:lnSpc>
                <a:spcPct val="130000"/>
              </a:lnSpc>
            </a:pPr>
            <a:endParaRPr lang="en-US" altLang="zh-CN" sz="1200" b="1" dirty="0">
              <a:latin typeface="宋体" panose="02010600030101010101" pitchFamily="2" charset="-122"/>
            </a:endParaRPr>
          </a:p>
          <a:p>
            <a:pPr eaLnBrk="1" hangingPunct="1">
              <a:lnSpc>
                <a:spcPct val="130000"/>
              </a:lnSpc>
            </a:pPr>
            <a:endParaRPr lang="en-US" altLang="zh-CN" sz="1200" b="1" dirty="0">
              <a:latin typeface="宋体" panose="02010600030101010101" pitchFamily="2" charset="-122"/>
            </a:endParaRPr>
          </a:p>
          <a:p>
            <a:pPr eaLnBrk="1" hangingPunct="1">
              <a:lnSpc>
                <a:spcPct val="130000"/>
              </a:lnSpc>
            </a:pPr>
            <a:r>
              <a:rPr lang="zh-CN" altLang="en-US" sz="1200" b="1" dirty="0">
                <a:latin typeface="宋体" panose="02010600030101010101" pitchFamily="2" charset="-122"/>
              </a:rPr>
              <a:t>采用</a:t>
            </a:r>
            <a:r>
              <a:rPr lang="en-US" altLang="zh-CN" sz="1200" b="1" dirty="0">
                <a:latin typeface="宋体" panose="02010600030101010101" pitchFamily="2" charset="-122"/>
              </a:rPr>
              <a:t>74HC373</a:t>
            </a:r>
            <a:r>
              <a:rPr lang="zh-CN" altLang="en-US" sz="1200" b="1" dirty="0">
                <a:latin typeface="宋体" panose="02010600030101010101" pitchFamily="2" charset="-122"/>
              </a:rPr>
              <a:t>作锁存器的地址总线扩展电路如图</a:t>
            </a:r>
            <a:r>
              <a:rPr lang="en-US" altLang="zh-CN" sz="1200" b="1" dirty="0">
                <a:latin typeface="宋体" panose="02010600030101010101" pitchFamily="2" charset="-122"/>
              </a:rPr>
              <a:t>8</a:t>
            </a:r>
            <a:r>
              <a:rPr lang="zh-CN" altLang="en-US" sz="1200" b="1" dirty="0">
                <a:latin typeface="宋体" panose="02010600030101010101" pitchFamily="2" charset="-122"/>
              </a:rPr>
              <a:t>－</a:t>
            </a:r>
            <a:r>
              <a:rPr lang="en-US" altLang="zh-CN" sz="1200" b="1" dirty="0">
                <a:latin typeface="宋体" panose="02010600030101010101" pitchFamily="2" charset="-122"/>
              </a:rPr>
              <a:t>26</a:t>
            </a:r>
            <a:r>
              <a:rPr lang="zh-CN" altLang="en-US" sz="1200" b="1" dirty="0">
                <a:latin typeface="宋体" panose="02010600030101010101" pitchFamily="2" charset="-122"/>
              </a:rPr>
              <a:t>所示。</a:t>
            </a:r>
          </a:p>
          <a:p>
            <a:pPr eaLnBrk="1" hangingPunct="1">
              <a:lnSpc>
                <a:spcPct val="130000"/>
              </a:lnSpc>
            </a:pPr>
            <a:r>
              <a:rPr lang="zh-CN" altLang="en-US" sz="1200" b="1" dirty="0">
                <a:latin typeface="宋体" panose="02010600030101010101" pitchFamily="2" charset="-122"/>
              </a:rPr>
              <a:t>由</a:t>
            </a:r>
            <a:r>
              <a:rPr lang="en-US" altLang="zh-CN" sz="1200" b="1" dirty="0">
                <a:latin typeface="宋体" panose="02010600030101010101" pitchFamily="2" charset="-122"/>
              </a:rPr>
              <a:t>89C51/S51 P0</a:t>
            </a:r>
            <a:r>
              <a:rPr lang="zh-CN" altLang="en-US" sz="1200" b="1" dirty="0">
                <a:latin typeface="宋体" panose="02010600030101010101" pitchFamily="2" charset="-122"/>
              </a:rPr>
              <a:t>口送出的低</a:t>
            </a:r>
            <a:r>
              <a:rPr lang="en-US" altLang="zh-CN" sz="1200" b="1" dirty="0">
                <a:latin typeface="宋体" panose="02010600030101010101" pitchFamily="2" charset="-122"/>
              </a:rPr>
              <a:t>8</a:t>
            </a:r>
            <a:r>
              <a:rPr lang="zh-CN" altLang="en-US" sz="1200" b="1" dirty="0">
                <a:latin typeface="宋体" panose="02010600030101010101" pitchFamily="2" charset="-122"/>
              </a:rPr>
              <a:t>位有效地址信号是在</a:t>
            </a:r>
            <a:r>
              <a:rPr lang="en-US" altLang="zh-CN" sz="1200" b="1" dirty="0">
                <a:latin typeface="宋体" panose="02010600030101010101" pitchFamily="2" charset="-122"/>
              </a:rPr>
              <a:t>ALE(</a:t>
            </a:r>
            <a:r>
              <a:rPr lang="zh-CN" altLang="en-US" sz="1200" b="1" dirty="0">
                <a:latin typeface="宋体" panose="02010600030101010101" pitchFamily="2" charset="-122"/>
              </a:rPr>
              <a:t>地址锁存允许</a:t>
            </a:r>
            <a:r>
              <a:rPr lang="en-US" altLang="zh-CN" sz="1200" b="1" dirty="0">
                <a:latin typeface="宋体" panose="02010600030101010101" pitchFamily="2" charset="-122"/>
              </a:rPr>
              <a:t>)</a:t>
            </a:r>
            <a:r>
              <a:rPr lang="zh-CN" altLang="en-US" sz="1200" b="1" dirty="0">
                <a:latin typeface="宋体" panose="02010600030101010101" pitchFamily="2" charset="-122"/>
              </a:rPr>
              <a:t>信号变高的同时出现的，并在</a:t>
            </a:r>
            <a:r>
              <a:rPr lang="en-US" altLang="zh-CN" sz="1200" b="1" dirty="0">
                <a:latin typeface="宋体" panose="02010600030101010101" pitchFamily="2" charset="-122"/>
              </a:rPr>
              <a:t>ALE</a:t>
            </a:r>
            <a:r>
              <a:rPr lang="zh-CN" altLang="en-US" sz="1200" b="1" dirty="0">
                <a:latin typeface="宋体" panose="02010600030101010101" pitchFamily="2" charset="-122"/>
              </a:rPr>
              <a:t>由高变低时，将出现在</a:t>
            </a:r>
            <a:r>
              <a:rPr lang="en-US" altLang="zh-CN" sz="1200" b="1" dirty="0">
                <a:latin typeface="宋体" panose="02010600030101010101" pitchFamily="2" charset="-122"/>
              </a:rPr>
              <a:t>P0</a:t>
            </a:r>
            <a:r>
              <a:rPr lang="zh-CN" altLang="en-US" sz="1200" b="1" dirty="0">
                <a:latin typeface="宋体" panose="02010600030101010101" pitchFamily="2" charset="-122"/>
              </a:rPr>
              <a:t>口的地址信号锁存到外部地址锁存器</a:t>
            </a:r>
            <a:r>
              <a:rPr lang="en-US" altLang="zh-CN" sz="1200" b="1" dirty="0">
                <a:latin typeface="宋体" panose="02010600030101010101" pitchFamily="2" charset="-122"/>
              </a:rPr>
              <a:t>74HC373</a:t>
            </a:r>
            <a:r>
              <a:rPr lang="zh-CN" altLang="en-US" sz="1200" b="1" dirty="0">
                <a:latin typeface="宋体" panose="02010600030101010101" pitchFamily="2" charset="-122"/>
              </a:rPr>
              <a:t>中，直到下一次</a:t>
            </a:r>
            <a:r>
              <a:rPr lang="en-US" altLang="zh-CN" sz="1200" b="1" dirty="0">
                <a:latin typeface="宋体" panose="02010600030101010101" pitchFamily="2" charset="-122"/>
              </a:rPr>
              <a:t>ALE</a:t>
            </a:r>
            <a:r>
              <a:rPr lang="zh-CN" altLang="en-US" sz="1200" b="1" dirty="0">
                <a:latin typeface="宋体" panose="02010600030101010101" pitchFamily="2" charset="-122"/>
              </a:rPr>
              <a:t>变高时，地址才发生变化。</a:t>
            </a:r>
          </a:p>
          <a:p>
            <a:endParaRPr lang="en-US" altLang="zh-CN" dirty="0"/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663AAD2F-30FC-41A9-97A2-ADF79ABD6A72}" type="slidenum">
              <a:rPr lang="zh-CN" altLang="en-US" smtClean="0"/>
              <a:pPr>
                <a:defRPr/>
              </a:pPr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9506270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AutoShape 7">
            <a:extLst>
              <a:ext uri="{FF2B5EF4-FFF2-40B4-BE49-F238E27FC236}">
                <a16:creationId xmlns:a16="http://schemas.microsoft.com/office/drawing/2014/main" id="{20571A57-814C-4230-9C05-3A7BB77C6D7D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5800" y="2393950"/>
            <a:ext cx="7772400" cy="109538"/>
          </a:xfrm>
          <a:custGeom>
            <a:avLst/>
            <a:gdLst>
              <a:gd name="T0" fmla="*/ 0 w 1000"/>
              <a:gd name="T1" fmla="*/ 0 h 1000"/>
              <a:gd name="T2" fmla="*/ 2147483646 w 1000"/>
              <a:gd name="T3" fmla="*/ 0 h 1000"/>
              <a:gd name="T4" fmla="*/ 2147483646 w 1000"/>
              <a:gd name="T5" fmla="*/ 2147483646 h 1000"/>
              <a:gd name="T6" fmla="*/ 0 w 1000"/>
              <a:gd name="T7" fmla="*/ 2147483646 h 1000"/>
              <a:gd name="T8" fmla="*/ 0 w 1000"/>
              <a:gd name="T9" fmla="*/ 0 h 1000"/>
              <a:gd name="T10" fmla="*/ 2147483646 w 1000"/>
              <a:gd name="T11" fmla="*/ 0 h 1000"/>
              <a:gd name="T12" fmla="*/ 0 60000 65536"/>
              <a:gd name="T13" fmla="*/ 0 60000 65536"/>
              <a:gd name="T14" fmla="*/ 0 60000 65536"/>
              <a:gd name="T15" fmla="*/ 0 60000 65536"/>
              <a:gd name="T16" fmla="*/ 0 60000 65536"/>
              <a:gd name="T17" fmla="*/ 0 60000 65536"/>
            </a:gdLst>
            <a:ahLst/>
            <a:cxnLst>
              <a:cxn ang="T12">
                <a:pos x="T0" y="T1"/>
              </a:cxn>
              <a:cxn ang="T13">
                <a:pos x="T2" y="T3"/>
              </a:cxn>
              <a:cxn ang="T14">
                <a:pos x="T4" y="T5"/>
              </a:cxn>
              <a:cxn ang="T15">
                <a:pos x="T6" y="T7"/>
              </a:cxn>
              <a:cxn ang="T16">
                <a:pos x="T8" y="T9"/>
              </a:cxn>
              <a:cxn ang="T17">
                <a:pos x="T10" y="T11"/>
              </a:cxn>
            </a:cxnLst>
            <a:rect l="0" t="0" r="r" b="b"/>
            <a:pathLst>
              <a:path w="1000" h="1000" stroke="0">
                <a:moveTo>
                  <a:pt x="0" y="0"/>
                </a:moveTo>
                <a:lnTo>
                  <a:pt x="618" y="0"/>
                </a:lnTo>
                <a:lnTo>
                  <a:pt x="618" y="1000"/>
                </a:lnTo>
                <a:lnTo>
                  <a:pt x="0" y="1000"/>
                </a:lnTo>
                <a:lnTo>
                  <a:pt x="0" y="0"/>
                </a:lnTo>
                <a:close/>
              </a:path>
              <a:path w="1000" h="1000">
                <a:moveTo>
                  <a:pt x="0" y="0"/>
                </a:moveTo>
                <a:lnTo>
                  <a:pt x="1000" y="0"/>
                </a:lnTo>
              </a:path>
            </a:pathLst>
          </a:custGeom>
          <a:solidFill>
            <a:schemeClr val="accent2"/>
          </a:solidFill>
          <a:ln w="9525">
            <a:solidFill>
              <a:schemeClr val="accent2"/>
            </a:solidFill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73730" name="Rectangle 2"/>
          <p:cNvSpPr>
            <a:spLocks noGrp="1" noChangeArrowheads="1"/>
          </p:cNvSpPr>
          <p:nvPr>
            <p:ph type="ctrTitle"/>
          </p:nvPr>
        </p:nvSpPr>
        <p:spPr>
          <a:xfrm>
            <a:off x="685800" y="990600"/>
            <a:ext cx="7772400" cy="1371600"/>
          </a:xfrm>
        </p:spPr>
        <p:txBody>
          <a:bodyPr/>
          <a:lstStyle>
            <a:lvl1pPr>
              <a:defRPr sz="4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73731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1447800" y="3429000"/>
            <a:ext cx="7010400" cy="1600200"/>
          </a:xfrm>
        </p:spPr>
        <p:txBody>
          <a:bodyPr/>
          <a:lstStyle>
            <a:lvl1pPr marL="0" indent="0">
              <a:buFont typeface="Wingdings" pitchFamily="2" charset="2"/>
              <a:buNone/>
              <a:defRPr sz="2800"/>
            </a:lvl1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0D75D7C1-8D89-45C4-891D-0813E29CE3D0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xfrm>
            <a:off x="685800" y="6248400"/>
            <a:ext cx="1905000" cy="457200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D582633-9D32-4F39-81FE-2BF676872A63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xfrm>
            <a:off x="3124200" y="6248400"/>
            <a:ext cx="2895600" cy="457200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41C20CBE-0E1D-4FF2-9F98-413977C9CF48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xfrm>
            <a:off x="6553200" y="6248400"/>
            <a:ext cx="1905000" cy="457200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DE1DCF7-0820-4772-AE7A-A28785BE6F24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0502760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Rectangle 6">
            <a:extLst>
              <a:ext uri="{FF2B5EF4-FFF2-40B4-BE49-F238E27FC236}">
                <a16:creationId xmlns:a16="http://schemas.microsoft.com/office/drawing/2014/main" id="{158E9793-6800-43DC-B802-6A616F4AAC21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7">
            <a:extLst>
              <a:ext uri="{FF2B5EF4-FFF2-40B4-BE49-F238E27FC236}">
                <a16:creationId xmlns:a16="http://schemas.microsoft.com/office/drawing/2014/main" id="{A8FEB08E-CC50-4B9E-AE9F-EF7879BE06D6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8">
            <a:extLst>
              <a:ext uri="{FF2B5EF4-FFF2-40B4-BE49-F238E27FC236}">
                <a16:creationId xmlns:a16="http://schemas.microsoft.com/office/drawing/2014/main" id="{C17F9CD4-4C03-4C96-89DB-DE812F6FCF8E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8DE9793-0C47-4FDA-8E84-F50736D02C68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96377908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573838" y="304800"/>
            <a:ext cx="2001837" cy="5715000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566738" y="304800"/>
            <a:ext cx="5854700" cy="5715000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Rectangle 6">
            <a:extLst>
              <a:ext uri="{FF2B5EF4-FFF2-40B4-BE49-F238E27FC236}">
                <a16:creationId xmlns:a16="http://schemas.microsoft.com/office/drawing/2014/main" id="{145C9384-CBDF-444F-ADE1-679CB0244172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7">
            <a:extLst>
              <a:ext uri="{FF2B5EF4-FFF2-40B4-BE49-F238E27FC236}">
                <a16:creationId xmlns:a16="http://schemas.microsoft.com/office/drawing/2014/main" id="{57B583E8-E2C7-43FC-B656-F8C7887317A2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8">
            <a:extLst>
              <a:ext uri="{FF2B5EF4-FFF2-40B4-BE49-F238E27FC236}">
                <a16:creationId xmlns:a16="http://schemas.microsoft.com/office/drawing/2014/main" id="{3891FDD5-C25F-492D-A9F9-C73577D4D869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99331C4-5558-48E3-8480-A5C03ED64969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1442070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Rectangle 6">
            <a:extLst>
              <a:ext uri="{FF2B5EF4-FFF2-40B4-BE49-F238E27FC236}">
                <a16:creationId xmlns:a16="http://schemas.microsoft.com/office/drawing/2014/main" id="{AFCEED15-EE7B-463B-8201-397D57B57880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7">
            <a:extLst>
              <a:ext uri="{FF2B5EF4-FFF2-40B4-BE49-F238E27FC236}">
                <a16:creationId xmlns:a16="http://schemas.microsoft.com/office/drawing/2014/main" id="{EDF42226-DE69-4F88-8A78-0FB5B05A8D17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8">
            <a:extLst>
              <a:ext uri="{FF2B5EF4-FFF2-40B4-BE49-F238E27FC236}">
                <a16:creationId xmlns:a16="http://schemas.microsoft.com/office/drawing/2014/main" id="{A4D0EB03-DB8B-433A-BCE7-FE61BDDE0895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6F45179-5CA1-4380-ADFA-76C54737FBC2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8794782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Rectangle 6">
            <a:extLst>
              <a:ext uri="{FF2B5EF4-FFF2-40B4-BE49-F238E27FC236}">
                <a16:creationId xmlns:a16="http://schemas.microsoft.com/office/drawing/2014/main" id="{3A79CB23-9376-4214-894B-A36CD0FDAD79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7">
            <a:extLst>
              <a:ext uri="{FF2B5EF4-FFF2-40B4-BE49-F238E27FC236}">
                <a16:creationId xmlns:a16="http://schemas.microsoft.com/office/drawing/2014/main" id="{62FAEF64-1D7A-4E09-A112-5994C5C858D5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8">
            <a:extLst>
              <a:ext uri="{FF2B5EF4-FFF2-40B4-BE49-F238E27FC236}">
                <a16:creationId xmlns:a16="http://schemas.microsoft.com/office/drawing/2014/main" id="{8DBF715C-90A4-48C9-AAF4-6B0DFC8C1A82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3A16307-3198-473B-B08F-C9B5AA5DF30C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5799240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566738" y="1752600"/>
            <a:ext cx="3924300" cy="42672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3438" y="1752600"/>
            <a:ext cx="3924300" cy="42672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Rectangle 6">
            <a:extLst>
              <a:ext uri="{FF2B5EF4-FFF2-40B4-BE49-F238E27FC236}">
                <a16:creationId xmlns:a16="http://schemas.microsoft.com/office/drawing/2014/main" id="{6D59C6FE-5B89-42D7-B3CA-BFA0D575F37E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7">
            <a:extLst>
              <a:ext uri="{FF2B5EF4-FFF2-40B4-BE49-F238E27FC236}">
                <a16:creationId xmlns:a16="http://schemas.microsoft.com/office/drawing/2014/main" id="{43B9E620-2A68-426E-9FDD-0D253D2EF169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7" name="Rectangle 8">
            <a:extLst>
              <a:ext uri="{FF2B5EF4-FFF2-40B4-BE49-F238E27FC236}">
                <a16:creationId xmlns:a16="http://schemas.microsoft.com/office/drawing/2014/main" id="{13F5D3AF-ED31-43CA-A39D-B8C247A89D4A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8D8106A-68DE-441F-9367-BBD72066B0E7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65932698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4F6B215-8EFF-4378-B2F8-F9256EBB62A9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CFB1407-15BA-49F9-8923-234C1B50C2E3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02D6A28A-7FDB-4556-9BED-8B45FDC2E5B0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FBDC861-9D1A-441F-8E45-7F2C8C581CA2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4287317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Rectangle 6">
            <a:extLst>
              <a:ext uri="{FF2B5EF4-FFF2-40B4-BE49-F238E27FC236}">
                <a16:creationId xmlns:a16="http://schemas.microsoft.com/office/drawing/2014/main" id="{5DD6EB22-C029-4CC4-A6F4-D53B9103404E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4" name="Rectangle 7">
            <a:extLst>
              <a:ext uri="{FF2B5EF4-FFF2-40B4-BE49-F238E27FC236}">
                <a16:creationId xmlns:a16="http://schemas.microsoft.com/office/drawing/2014/main" id="{012E493E-ED65-4940-A788-A4D2CAFBAB83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8">
            <a:extLst>
              <a:ext uri="{FF2B5EF4-FFF2-40B4-BE49-F238E27FC236}">
                <a16:creationId xmlns:a16="http://schemas.microsoft.com/office/drawing/2014/main" id="{7DD6FF8D-B4F4-4E05-9766-73C84F3D6DBC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52B1DA9-4391-439D-BFA1-B500E78EB12B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54056489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6">
            <a:extLst>
              <a:ext uri="{FF2B5EF4-FFF2-40B4-BE49-F238E27FC236}">
                <a16:creationId xmlns:a16="http://schemas.microsoft.com/office/drawing/2014/main" id="{32B801A7-DFF0-4158-BA1D-D0A7297E7A88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3" name="Rectangle 7">
            <a:extLst>
              <a:ext uri="{FF2B5EF4-FFF2-40B4-BE49-F238E27FC236}">
                <a16:creationId xmlns:a16="http://schemas.microsoft.com/office/drawing/2014/main" id="{17E00E57-82AA-4412-ADD2-E51705598524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4" name="Rectangle 8">
            <a:extLst>
              <a:ext uri="{FF2B5EF4-FFF2-40B4-BE49-F238E27FC236}">
                <a16:creationId xmlns:a16="http://schemas.microsoft.com/office/drawing/2014/main" id="{592464BA-0211-4724-AC1F-83F79DE27414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8F085CD-C15B-4F3A-BEF2-75A3D516643A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73037998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Rectangle 6">
            <a:extLst>
              <a:ext uri="{FF2B5EF4-FFF2-40B4-BE49-F238E27FC236}">
                <a16:creationId xmlns:a16="http://schemas.microsoft.com/office/drawing/2014/main" id="{F9B09D93-100D-4478-B6A5-4E02A11F9F4E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7">
            <a:extLst>
              <a:ext uri="{FF2B5EF4-FFF2-40B4-BE49-F238E27FC236}">
                <a16:creationId xmlns:a16="http://schemas.microsoft.com/office/drawing/2014/main" id="{9D6CDA95-5BFC-48AF-A4EE-5BFB46DE7E3B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7" name="Rectangle 8">
            <a:extLst>
              <a:ext uri="{FF2B5EF4-FFF2-40B4-BE49-F238E27FC236}">
                <a16:creationId xmlns:a16="http://schemas.microsoft.com/office/drawing/2014/main" id="{153E5824-A520-4B29-88A7-096A23CCBE2D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63C3903-6BD3-4797-A2C7-4D6680432E98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2475712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Rectangle 6">
            <a:extLst>
              <a:ext uri="{FF2B5EF4-FFF2-40B4-BE49-F238E27FC236}">
                <a16:creationId xmlns:a16="http://schemas.microsoft.com/office/drawing/2014/main" id="{A797C309-1F5A-42C3-BAF4-2698FBF9B1B5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7">
            <a:extLst>
              <a:ext uri="{FF2B5EF4-FFF2-40B4-BE49-F238E27FC236}">
                <a16:creationId xmlns:a16="http://schemas.microsoft.com/office/drawing/2014/main" id="{7D22292A-7924-4CA6-B622-5BF39FDF02A6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7" name="Rectangle 8">
            <a:extLst>
              <a:ext uri="{FF2B5EF4-FFF2-40B4-BE49-F238E27FC236}">
                <a16:creationId xmlns:a16="http://schemas.microsoft.com/office/drawing/2014/main" id="{831BE304-BD8F-48BE-8433-33997AB1ACF3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A3D08CE-1E8F-49F0-A261-F251195E2CD6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9578613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>
            <a:extLst>
              <a:ext uri="{FF2B5EF4-FFF2-40B4-BE49-F238E27FC236}">
                <a16:creationId xmlns:a16="http://schemas.microsoft.com/office/drawing/2014/main" id="{BC015A44-502F-47FC-8908-B19DA0BEA034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574675" y="304800"/>
            <a:ext cx="8001000" cy="1216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/>
              <a:t>单击此处编辑母版标题样式</a:t>
            </a:r>
          </a:p>
        </p:txBody>
      </p:sp>
      <p:sp>
        <p:nvSpPr>
          <p:cNvPr id="1027" name="Rectangle 3">
            <a:extLst>
              <a:ext uri="{FF2B5EF4-FFF2-40B4-BE49-F238E27FC236}">
                <a16:creationId xmlns:a16="http://schemas.microsoft.com/office/drawing/2014/main" id="{6DE0F926-DF54-4DA2-AEBF-42D1DA27D89E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566738" y="1752600"/>
            <a:ext cx="8001000" cy="426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1028" name="AutoShape 4">
            <a:extLst>
              <a:ext uri="{FF2B5EF4-FFF2-40B4-BE49-F238E27FC236}">
                <a16:creationId xmlns:a16="http://schemas.microsoft.com/office/drawing/2014/main" id="{295F0CB5-FEB2-4169-8558-11C97DC2FB77}"/>
              </a:ext>
            </a:extLst>
          </p:cNvPr>
          <p:cNvSpPr>
            <a:spLocks noChangeArrowheads="1"/>
          </p:cNvSpPr>
          <p:nvPr/>
        </p:nvSpPr>
        <p:spPr bwMode="auto">
          <a:xfrm>
            <a:off x="609600" y="1566863"/>
            <a:ext cx="7958138" cy="109537"/>
          </a:xfrm>
          <a:custGeom>
            <a:avLst/>
            <a:gdLst>
              <a:gd name="T0" fmla="*/ 0 w 1000"/>
              <a:gd name="T1" fmla="*/ 0 h 1000"/>
              <a:gd name="T2" fmla="*/ 2147483646 w 1000"/>
              <a:gd name="T3" fmla="*/ 0 h 1000"/>
              <a:gd name="T4" fmla="*/ 2147483646 w 1000"/>
              <a:gd name="T5" fmla="*/ 2147483646 h 1000"/>
              <a:gd name="T6" fmla="*/ 0 w 1000"/>
              <a:gd name="T7" fmla="*/ 2147483646 h 1000"/>
              <a:gd name="T8" fmla="*/ 0 w 1000"/>
              <a:gd name="T9" fmla="*/ 0 h 1000"/>
              <a:gd name="T10" fmla="*/ 2147483646 w 1000"/>
              <a:gd name="T11" fmla="*/ 0 h 1000"/>
              <a:gd name="T12" fmla="*/ 0 60000 65536"/>
              <a:gd name="T13" fmla="*/ 0 60000 65536"/>
              <a:gd name="T14" fmla="*/ 0 60000 65536"/>
              <a:gd name="T15" fmla="*/ 0 60000 65536"/>
              <a:gd name="T16" fmla="*/ 0 60000 65536"/>
              <a:gd name="T17" fmla="*/ 0 60000 65536"/>
            </a:gdLst>
            <a:ahLst/>
            <a:cxnLst>
              <a:cxn ang="T12">
                <a:pos x="T0" y="T1"/>
              </a:cxn>
              <a:cxn ang="T13">
                <a:pos x="T2" y="T3"/>
              </a:cxn>
              <a:cxn ang="T14">
                <a:pos x="T4" y="T5"/>
              </a:cxn>
              <a:cxn ang="T15">
                <a:pos x="T6" y="T7"/>
              </a:cxn>
              <a:cxn ang="T16">
                <a:pos x="T8" y="T9"/>
              </a:cxn>
              <a:cxn ang="T17">
                <a:pos x="T10" y="T11"/>
              </a:cxn>
            </a:cxnLst>
            <a:rect l="0" t="0" r="r" b="b"/>
            <a:pathLst>
              <a:path w="1000" h="1000" stroke="0">
                <a:moveTo>
                  <a:pt x="0" y="0"/>
                </a:moveTo>
                <a:lnTo>
                  <a:pt x="585" y="0"/>
                </a:lnTo>
                <a:lnTo>
                  <a:pt x="585" y="1000"/>
                </a:lnTo>
                <a:lnTo>
                  <a:pt x="0" y="1000"/>
                </a:lnTo>
                <a:lnTo>
                  <a:pt x="0" y="0"/>
                </a:lnTo>
                <a:close/>
              </a:path>
              <a:path w="1000" h="1000">
                <a:moveTo>
                  <a:pt x="0" y="0"/>
                </a:moveTo>
                <a:lnTo>
                  <a:pt x="1000" y="0"/>
                </a:lnTo>
              </a:path>
            </a:pathLst>
          </a:custGeom>
          <a:solidFill>
            <a:schemeClr val="accent2"/>
          </a:solidFill>
          <a:ln w="9525">
            <a:solidFill>
              <a:schemeClr val="accent2"/>
            </a:solidFill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1029" name="Line 5">
            <a:extLst>
              <a:ext uri="{FF2B5EF4-FFF2-40B4-BE49-F238E27FC236}">
                <a16:creationId xmlns:a16="http://schemas.microsoft.com/office/drawing/2014/main" id="{61DC6FB9-CE2E-452F-BEF2-5F5F5A436BBB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609600" y="6172200"/>
            <a:ext cx="7924800" cy="0"/>
          </a:xfrm>
          <a:prstGeom prst="line">
            <a:avLst/>
          </a:prstGeom>
          <a:noFill/>
          <a:ln w="3175">
            <a:solidFill>
              <a:schemeClr val="accent2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72710" name="Rectangle 6">
            <a:extLst>
              <a:ext uri="{FF2B5EF4-FFF2-40B4-BE49-F238E27FC236}">
                <a16:creationId xmlns:a16="http://schemas.microsoft.com/office/drawing/2014/main" id="{5A0CCECF-4473-45E8-8BB2-F7E5F38F6E4D}"/>
              </a:ext>
            </a:extLst>
          </p:cNvPr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609600" y="6245225"/>
            <a:ext cx="19812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 sz="1200">
                <a:ea typeface="宋体" pitchFamily="2" charset="-122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72711" name="Rectangle 7">
            <a:extLst>
              <a:ext uri="{FF2B5EF4-FFF2-40B4-BE49-F238E27FC236}">
                <a16:creationId xmlns:a16="http://schemas.microsoft.com/office/drawing/2014/main" id="{9FB4135E-1E81-4C70-BA8A-80D832019531}"/>
              </a:ext>
            </a:extLst>
          </p:cNvPr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5225"/>
            <a:ext cx="2895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 eaLnBrk="1" hangingPunct="1">
              <a:defRPr sz="1200">
                <a:ea typeface="宋体" pitchFamily="2" charset="-122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72712" name="Rectangle 8">
            <a:extLst>
              <a:ext uri="{FF2B5EF4-FFF2-40B4-BE49-F238E27FC236}">
                <a16:creationId xmlns:a16="http://schemas.microsoft.com/office/drawing/2014/main" id="{32AEA3EF-55AF-45E2-9C8D-C18F628CA99B}"/>
              </a:ext>
            </a:extLst>
          </p:cNvPr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5225"/>
            <a:ext cx="19812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/>
            </a:lvl1pPr>
          </a:lstStyle>
          <a:p>
            <a:pPr>
              <a:defRPr/>
            </a:pPr>
            <a:fld id="{34204D05-161B-4189-866F-573DDF383CD6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121" r:id="rId1"/>
    <p:sldLayoutId id="2147484089" r:id="rId2"/>
    <p:sldLayoutId id="2147484090" r:id="rId3"/>
    <p:sldLayoutId id="2147484091" r:id="rId4"/>
    <p:sldLayoutId id="2147484092" r:id="rId5"/>
    <p:sldLayoutId id="2147484093" r:id="rId6"/>
    <p:sldLayoutId id="2147484094" r:id="rId7"/>
    <p:sldLayoutId id="2147484095" r:id="rId8"/>
    <p:sldLayoutId id="2147484096" r:id="rId9"/>
    <p:sldLayoutId id="2147484097" r:id="rId10"/>
    <p:sldLayoutId id="2147484098" r:id="rId11"/>
  </p:sldLayoutIdLst>
  <p:txStyles>
    <p:titleStyle>
      <a:lvl1pPr algn="l" rtl="0" eaLnBrk="0" fontAlgn="base" hangingPunct="0">
        <a:spcBef>
          <a:spcPct val="0"/>
        </a:spcBef>
        <a:spcAft>
          <a:spcPct val="0"/>
        </a:spcAft>
        <a:defRPr sz="3800">
          <a:solidFill>
            <a:schemeClr val="tx2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3800">
          <a:solidFill>
            <a:schemeClr val="tx2"/>
          </a:solidFill>
          <a:latin typeface="Verdana" pitchFamily="34" charset="0"/>
          <a:ea typeface="宋体" pitchFamily="2" charset="-122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3800">
          <a:solidFill>
            <a:schemeClr val="tx2"/>
          </a:solidFill>
          <a:latin typeface="Verdana" pitchFamily="34" charset="0"/>
          <a:ea typeface="宋体" pitchFamily="2" charset="-122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3800">
          <a:solidFill>
            <a:schemeClr val="tx2"/>
          </a:solidFill>
          <a:latin typeface="Verdana" pitchFamily="34" charset="0"/>
          <a:ea typeface="宋体" pitchFamily="2" charset="-122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3800">
          <a:solidFill>
            <a:schemeClr val="tx2"/>
          </a:solidFill>
          <a:latin typeface="Verdana" pitchFamily="34" charset="0"/>
          <a:ea typeface="宋体" pitchFamily="2" charset="-122"/>
        </a:defRPr>
      </a:lvl5pPr>
      <a:lvl6pPr marL="457200" algn="l" rtl="0" fontAlgn="base">
        <a:spcBef>
          <a:spcPct val="0"/>
        </a:spcBef>
        <a:spcAft>
          <a:spcPct val="0"/>
        </a:spcAft>
        <a:defRPr sz="3800">
          <a:solidFill>
            <a:schemeClr val="tx2"/>
          </a:solidFill>
          <a:latin typeface="Verdana" pitchFamily="34" charset="0"/>
          <a:ea typeface="宋体" pitchFamily="2" charset="-122"/>
        </a:defRPr>
      </a:lvl6pPr>
      <a:lvl7pPr marL="914400" algn="l" rtl="0" fontAlgn="base">
        <a:spcBef>
          <a:spcPct val="0"/>
        </a:spcBef>
        <a:spcAft>
          <a:spcPct val="0"/>
        </a:spcAft>
        <a:defRPr sz="3800">
          <a:solidFill>
            <a:schemeClr val="tx2"/>
          </a:solidFill>
          <a:latin typeface="Verdana" pitchFamily="34" charset="0"/>
          <a:ea typeface="宋体" pitchFamily="2" charset="-122"/>
        </a:defRPr>
      </a:lvl7pPr>
      <a:lvl8pPr marL="1371600" algn="l" rtl="0" fontAlgn="base">
        <a:spcBef>
          <a:spcPct val="0"/>
        </a:spcBef>
        <a:spcAft>
          <a:spcPct val="0"/>
        </a:spcAft>
        <a:defRPr sz="3800">
          <a:solidFill>
            <a:schemeClr val="tx2"/>
          </a:solidFill>
          <a:latin typeface="Verdana" pitchFamily="34" charset="0"/>
          <a:ea typeface="宋体" pitchFamily="2" charset="-122"/>
        </a:defRPr>
      </a:lvl8pPr>
      <a:lvl9pPr marL="1828800" algn="l" rtl="0" fontAlgn="base">
        <a:spcBef>
          <a:spcPct val="0"/>
        </a:spcBef>
        <a:spcAft>
          <a:spcPct val="0"/>
        </a:spcAft>
        <a:defRPr sz="3800">
          <a:solidFill>
            <a:schemeClr val="tx2"/>
          </a:solidFill>
          <a:latin typeface="Verdana" pitchFamily="34" charset="0"/>
          <a:ea typeface="宋体" pitchFamily="2" charset="-122"/>
        </a:defRPr>
      </a:lvl9pPr>
    </p:titleStyle>
    <p:bodyStyle>
      <a:lvl1pPr marL="469900" indent="-469900" algn="l" rtl="0" eaLnBrk="0" fontAlgn="base" hangingPunct="0">
        <a:spcBef>
          <a:spcPct val="20000"/>
        </a:spcBef>
        <a:spcAft>
          <a:spcPct val="0"/>
        </a:spcAft>
        <a:buClr>
          <a:schemeClr val="accent2"/>
        </a:buClr>
        <a:buFont typeface="Wingdings" panose="05000000000000000000" pitchFamily="2" charset="2"/>
        <a:buChar char="o"/>
        <a:defRPr sz="3000">
          <a:solidFill>
            <a:schemeClr val="tx1"/>
          </a:solidFill>
          <a:latin typeface="+mn-lt"/>
          <a:ea typeface="+mn-ea"/>
          <a:cs typeface="+mn-cs"/>
        </a:defRPr>
      </a:lvl1pPr>
      <a:lvl2pPr marL="908050" indent="-436563" algn="l" rtl="0" eaLnBrk="0" fontAlgn="base" hangingPunct="0">
        <a:spcBef>
          <a:spcPct val="20000"/>
        </a:spcBef>
        <a:spcAft>
          <a:spcPct val="0"/>
        </a:spcAft>
        <a:buClr>
          <a:schemeClr val="accent2"/>
        </a:buClr>
        <a:buFont typeface="Wingdings" panose="05000000000000000000" pitchFamily="2" charset="2"/>
        <a:buChar char="n"/>
        <a:defRPr sz="2600">
          <a:solidFill>
            <a:schemeClr val="tx1"/>
          </a:solidFill>
          <a:latin typeface="+mn-lt"/>
          <a:ea typeface="+mn-ea"/>
        </a:defRPr>
      </a:lvl2pPr>
      <a:lvl3pPr marL="1304925" indent="-395288" algn="l" rtl="0" eaLnBrk="0" fontAlgn="base" hangingPunct="0">
        <a:spcBef>
          <a:spcPct val="20000"/>
        </a:spcBef>
        <a:spcAft>
          <a:spcPct val="0"/>
        </a:spcAft>
        <a:buClr>
          <a:schemeClr val="accent2"/>
        </a:buClr>
        <a:buFont typeface="Wingdings" panose="05000000000000000000" pitchFamily="2" charset="2"/>
        <a:buChar char="o"/>
        <a:defRPr sz="2300">
          <a:solidFill>
            <a:schemeClr val="tx1"/>
          </a:solidFill>
          <a:latin typeface="+mn-lt"/>
          <a:ea typeface="+mn-ea"/>
        </a:defRPr>
      </a:lvl3pPr>
      <a:lvl4pPr marL="1693863" indent="-387350" algn="l" rtl="0" eaLnBrk="0" fontAlgn="base" hangingPunct="0">
        <a:spcBef>
          <a:spcPct val="20000"/>
        </a:spcBef>
        <a:spcAft>
          <a:spcPct val="0"/>
        </a:spcAft>
        <a:buClr>
          <a:schemeClr val="accent2"/>
        </a:buClr>
        <a:buFont typeface="Wingdings" panose="05000000000000000000" pitchFamily="2" charset="2"/>
        <a:buChar char="n"/>
        <a:defRPr sz="2000">
          <a:solidFill>
            <a:schemeClr val="tx1"/>
          </a:solidFill>
          <a:latin typeface="+mn-lt"/>
          <a:ea typeface="+mn-ea"/>
        </a:defRPr>
      </a:lvl4pPr>
      <a:lvl5pPr marL="2093913" indent="-398463" algn="l" rtl="0" eaLnBrk="0" fontAlgn="base" hangingPunct="0">
        <a:spcBef>
          <a:spcPct val="25000"/>
        </a:spcBef>
        <a:spcAft>
          <a:spcPct val="0"/>
        </a:spcAft>
        <a:buClr>
          <a:schemeClr val="accent2"/>
        </a:buClr>
        <a:buFont typeface="Wingdings" panose="05000000000000000000" pitchFamily="2" charset="2"/>
        <a:buChar char="§"/>
        <a:defRPr sz="2000">
          <a:solidFill>
            <a:schemeClr val="tx1"/>
          </a:solidFill>
          <a:latin typeface="+mn-lt"/>
          <a:ea typeface="+mn-ea"/>
        </a:defRPr>
      </a:lvl5pPr>
      <a:lvl6pPr marL="2551113" indent="-398463" algn="l" rtl="0" fontAlgn="base">
        <a:spcBef>
          <a:spcPct val="25000"/>
        </a:spcBef>
        <a:spcAft>
          <a:spcPct val="0"/>
        </a:spcAft>
        <a:buClr>
          <a:schemeClr val="accent2"/>
        </a:buClr>
        <a:buFont typeface="Wingdings" pitchFamily="2" charset="2"/>
        <a:buChar char="§"/>
        <a:defRPr sz="2000">
          <a:solidFill>
            <a:schemeClr val="tx1"/>
          </a:solidFill>
          <a:latin typeface="+mn-lt"/>
          <a:ea typeface="+mn-ea"/>
        </a:defRPr>
      </a:lvl6pPr>
      <a:lvl7pPr marL="3008313" indent="-398463" algn="l" rtl="0" fontAlgn="base">
        <a:spcBef>
          <a:spcPct val="25000"/>
        </a:spcBef>
        <a:spcAft>
          <a:spcPct val="0"/>
        </a:spcAft>
        <a:buClr>
          <a:schemeClr val="accent2"/>
        </a:buClr>
        <a:buFont typeface="Wingdings" pitchFamily="2" charset="2"/>
        <a:buChar char="§"/>
        <a:defRPr sz="2000">
          <a:solidFill>
            <a:schemeClr val="tx1"/>
          </a:solidFill>
          <a:latin typeface="+mn-lt"/>
          <a:ea typeface="+mn-ea"/>
        </a:defRPr>
      </a:lvl7pPr>
      <a:lvl8pPr marL="3465513" indent="-398463" algn="l" rtl="0" fontAlgn="base">
        <a:spcBef>
          <a:spcPct val="25000"/>
        </a:spcBef>
        <a:spcAft>
          <a:spcPct val="0"/>
        </a:spcAft>
        <a:buClr>
          <a:schemeClr val="accent2"/>
        </a:buClr>
        <a:buFont typeface="Wingdings" pitchFamily="2" charset="2"/>
        <a:buChar char="§"/>
        <a:defRPr sz="2000">
          <a:solidFill>
            <a:schemeClr val="tx1"/>
          </a:solidFill>
          <a:latin typeface="+mn-lt"/>
          <a:ea typeface="+mn-ea"/>
        </a:defRPr>
      </a:lvl8pPr>
      <a:lvl9pPr marL="3922713" indent="-398463" algn="l" rtl="0" fontAlgn="base">
        <a:spcBef>
          <a:spcPct val="25000"/>
        </a:spcBef>
        <a:spcAft>
          <a:spcPct val="0"/>
        </a:spcAft>
        <a:buClr>
          <a:schemeClr val="accent2"/>
        </a:buClr>
        <a:buFont typeface="Wingdings" pitchFamily="2" charset="2"/>
        <a:buChar char="§"/>
        <a:defRPr sz="20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6" Type="http://schemas.openxmlformats.org/officeDocument/2006/relationships/image" Target="../media/image2.png"/><Relationship Id="rId5" Type="http://schemas.openxmlformats.org/officeDocument/2006/relationships/image" Target="../media/image1.jpeg"/><Relationship Id="rId4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5" Type="http://schemas.openxmlformats.org/officeDocument/2006/relationships/image" Target="../media/image2.png"/><Relationship Id="rId4" Type="http://schemas.openxmlformats.org/officeDocument/2006/relationships/image" Target="../media/image1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2.png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6" Type="http://schemas.openxmlformats.org/officeDocument/2006/relationships/image" Target="../media/image3.png"/><Relationship Id="rId5" Type="http://schemas.microsoft.com/office/2011/relationships/inkAction" Target="../ink/inkAction1.xml"/><Relationship Id="rId4" Type="http://schemas.openxmlformats.org/officeDocument/2006/relationships/image" Target="../media/image1.jpeg"/></Relationships>
</file>

<file path=ppt/slides/_rels/slide4.xml.rels><?xml version="1.0" encoding="UTF-8" standalone="yes"?>
<Relationships xmlns="http://schemas.openxmlformats.org/package/2006/relationships"><Relationship Id="rId8" Type="http://schemas.microsoft.com/office/2011/relationships/inkAction" Target="../ink/inkAction2.xml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5.png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image" Target="../media/image4.png"/><Relationship Id="rId5" Type="http://schemas.openxmlformats.org/officeDocument/2006/relationships/image" Target="../media/image1.jpeg"/><Relationship Id="rId10" Type="http://schemas.openxmlformats.org/officeDocument/2006/relationships/image" Target="../media/image2.png"/><Relationship Id="rId4" Type="http://schemas.openxmlformats.org/officeDocument/2006/relationships/notesSlide" Target="../notesSlides/notesSlide2.xml"/><Relationship Id="rId9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3">
            <a:extLst>
              <a:ext uri="{FF2B5EF4-FFF2-40B4-BE49-F238E27FC236}">
                <a16:creationId xmlns:a16="http://schemas.microsoft.com/office/drawing/2014/main" id="{A6BC5D45-4DD3-4F9F-A3BB-1E83CC9419D0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2386013"/>
            <a:ext cx="9144000" cy="1543050"/>
          </a:xfrm>
          <a:prstGeom prst="rect">
            <a:avLst/>
          </a:prstGeom>
          <a:gradFill rotWithShape="0">
            <a:gsLst>
              <a:gs pos="0">
                <a:srgbClr val="003399"/>
              </a:gs>
              <a:gs pos="100000">
                <a:srgbClr val="0099CC"/>
              </a:gs>
            </a:gsLst>
            <a:lin ang="0" scaled="1"/>
          </a:gradFill>
          <a:ln w="9525">
            <a:noFill/>
            <a:miter lim="800000"/>
            <a:headEnd/>
            <a:tailEnd/>
          </a:ln>
        </p:spPr>
        <p:txBody>
          <a:bodyPr wrap="none"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kern="0">
              <a:solidFill>
                <a:srgbClr val="FF0000"/>
              </a:solidFill>
              <a:latin typeface="Calibri"/>
            </a:endParaRPr>
          </a:p>
        </p:txBody>
      </p:sp>
      <p:sp>
        <p:nvSpPr>
          <p:cNvPr id="40963" name="标题 1">
            <a:extLst>
              <a:ext uri="{FF2B5EF4-FFF2-40B4-BE49-F238E27FC236}">
                <a16:creationId xmlns:a16="http://schemas.microsoft.com/office/drawing/2014/main" id="{45FCC8FA-B18D-49EA-BBF5-013D6E564A88}"/>
              </a:ext>
            </a:extLst>
          </p:cNvPr>
          <p:cNvSpPr>
            <a:spLocks noGrp="1" noChangeArrowheads="1"/>
          </p:cNvSpPr>
          <p:nvPr>
            <p:ph type="ctrTitle"/>
          </p:nvPr>
        </p:nvSpPr>
        <p:spPr>
          <a:xfrm>
            <a:off x="379413" y="2565400"/>
            <a:ext cx="8385175" cy="917575"/>
          </a:xfrm>
        </p:spPr>
        <p:txBody>
          <a:bodyPr/>
          <a:lstStyle/>
          <a:p>
            <a:pPr algn="ctr" eaLnBrk="1" hangingPunct="1"/>
            <a:r>
              <a:rPr lang="en-US" altLang="zh-CN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8.2 </a:t>
            </a:r>
            <a:r>
              <a:rPr lang="zh-CN" altLang="en-US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并行扩展三总线的产生</a:t>
            </a:r>
          </a:p>
        </p:txBody>
      </p:sp>
      <p:pic>
        <p:nvPicPr>
          <p:cNvPr id="40964" name="Picture 2" descr="c:\documents and settings\ibm\application data\360se6\User Data\temp\01300000323145123029807175635_s.jpg">
            <a:extLst>
              <a:ext uri="{FF2B5EF4-FFF2-40B4-BE49-F238E27FC236}">
                <a16:creationId xmlns:a16="http://schemas.microsoft.com/office/drawing/2014/main" id="{E9513EBD-8E76-4721-A9EC-5DF3EC0C23A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58125" y="142875"/>
            <a:ext cx="1071563" cy="1071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" name="音频 1">
            <a:hlinkClick r:id="" action="ppaction://media"/>
            <a:extLst>
              <a:ext uri="{FF2B5EF4-FFF2-40B4-BE49-F238E27FC236}">
                <a16:creationId xmlns:a16="http://schemas.microsoft.com/office/drawing/2014/main" id="{5AA70306-07F0-40DD-9615-3248B8B7621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623300" y="6337300"/>
            <a:ext cx="304800" cy="3048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694"/>
    </mc:Choice>
    <mc:Fallback>
      <p:transition spd="slow" advTm="669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0" name="Rectangle 2">
            <a:extLst>
              <a:ext uri="{FF2B5EF4-FFF2-40B4-BE49-F238E27FC236}">
                <a16:creationId xmlns:a16="http://schemas.microsoft.com/office/drawing/2014/main" id="{3F264EDD-4F02-4B6D-AED0-222FE8DA4C0F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285750" y="285750"/>
            <a:ext cx="8001000" cy="735013"/>
          </a:xfrm>
        </p:spPr>
        <p:txBody>
          <a:bodyPr/>
          <a:lstStyle/>
          <a:p>
            <a:pPr eaLnBrk="1" hangingPunct="1"/>
            <a:r>
              <a:rPr lang="en-US" altLang="zh-CN" sz="3600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8</a:t>
            </a:r>
            <a:r>
              <a:rPr lang="zh-CN" altLang="en-US" sz="3600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.</a:t>
            </a:r>
            <a:r>
              <a:rPr lang="en-US" altLang="zh-CN" sz="3600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2 </a:t>
            </a:r>
            <a:r>
              <a:rPr lang="zh-CN" altLang="en-US" sz="3600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并行扩展三总线的产生</a:t>
            </a:r>
          </a:p>
        </p:txBody>
      </p:sp>
      <p:sp>
        <p:nvSpPr>
          <p:cNvPr id="12291" name="Rectangle 3">
            <a:extLst>
              <a:ext uri="{FF2B5EF4-FFF2-40B4-BE49-F238E27FC236}">
                <a16:creationId xmlns:a16="http://schemas.microsoft.com/office/drawing/2014/main" id="{00E594D4-B920-4616-A4CF-0552656517C5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500063" y="1714500"/>
            <a:ext cx="8032750" cy="4535488"/>
          </a:xfrm>
        </p:spPr>
        <p:txBody>
          <a:bodyPr/>
          <a:lstStyle/>
          <a:p>
            <a:pPr algn="just" eaLnBrk="1" hangingPunct="1">
              <a:lnSpc>
                <a:spcPct val="150000"/>
              </a:lnSpc>
              <a:defRPr/>
            </a:pPr>
            <a:r>
              <a:rPr lang="zh-CN" altLang="en-US" sz="2400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通常情况下，微机的</a:t>
            </a:r>
            <a:r>
              <a:rPr lang="en-US" altLang="zh-CN" sz="2400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CPU</a:t>
            </a:r>
            <a:r>
              <a:rPr lang="zh-CN" altLang="en-US" sz="2400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外部都有单独的并行</a:t>
            </a:r>
            <a:r>
              <a:rPr lang="zh-CN" altLang="en-US" sz="2400" dirty="0">
                <a:solidFill>
                  <a:srgbClr val="FF0000"/>
                </a:solidFill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地址总线</a:t>
            </a:r>
            <a:r>
              <a:rPr lang="zh-CN" altLang="en-US" sz="2400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、</a:t>
            </a:r>
            <a:r>
              <a:rPr lang="zh-CN" altLang="en-US" sz="2400" dirty="0">
                <a:solidFill>
                  <a:srgbClr val="FF0000"/>
                </a:solidFill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数据总线</a:t>
            </a:r>
            <a:r>
              <a:rPr lang="zh-CN" altLang="en-US" sz="2400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和</a:t>
            </a:r>
            <a:r>
              <a:rPr lang="zh-CN" altLang="en-US" sz="2400" dirty="0">
                <a:solidFill>
                  <a:srgbClr val="FF0000"/>
                </a:solidFill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控制总线</a:t>
            </a:r>
            <a:r>
              <a:rPr lang="zh-CN" altLang="en-US" sz="2400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，而</a:t>
            </a:r>
            <a:r>
              <a:rPr lang="en-US" altLang="zh-CN" sz="2400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89C51/S51</a:t>
            </a:r>
            <a:r>
              <a:rPr lang="zh-CN" altLang="en-US" sz="2400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单片机由于受引脚的限制，数据线和地址线是复用的，由</a:t>
            </a:r>
            <a:r>
              <a:rPr lang="en-US" altLang="zh-CN" sz="2400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I/O</a:t>
            </a:r>
            <a:r>
              <a:rPr lang="zh-CN" altLang="en-US" sz="2400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口线兼用。</a:t>
            </a:r>
          </a:p>
          <a:p>
            <a:pPr algn="just" eaLnBrk="1" hangingPunct="1">
              <a:lnSpc>
                <a:spcPct val="150000"/>
              </a:lnSpc>
              <a:defRPr/>
            </a:pPr>
            <a:r>
              <a:rPr lang="zh-CN" altLang="en-US" sz="2400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为了将它们分离出来，以便同单片机片外的芯片正确地连接，需要在单片机外部增加</a:t>
            </a:r>
            <a:r>
              <a:rPr lang="zh-CN" altLang="en-US" sz="2400" dirty="0">
                <a:solidFill>
                  <a:srgbClr val="FF0000"/>
                </a:solidFill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地址锁存器</a:t>
            </a:r>
            <a:r>
              <a:rPr lang="zh-CN" altLang="en-US" sz="2400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，从而构成与一般</a:t>
            </a:r>
            <a:r>
              <a:rPr lang="en-US" altLang="zh-CN" sz="2400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CPU</a:t>
            </a:r>
            <a:r>
              <a:rPr lang="zh-CN" altLang="en-US" sz="2400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相类似的片外三总线。</a:t>
            </a:r>
            <a:endParaRPr lang="en-US" altLang="zh-CN" sz="2400" dirty="0">
              <a:latin typeface="Times New Roman" panose="02020603050405020304" pitchFamily="18" charset="0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pPr marL="0" indent="0" algn="just" eaLnBrk="1" hangingPunct="1">
              <a:lnSpc>
                <a:spcPct val="150000"/>
              </a:lnSpc>
              <a:buFont typeface="Wingdings" panose="05000000000000000000" pitchFamily="2" charset="2"/>
              <a:buNone/>
              <a:defRPr/>
            </a:pPr>
            <a:r>
              <a:rPr lang="en-US" altLang="zh-CN" sz="2400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      </a:t>
            </a:r>
            <a:r>
              <a:rPr lang="zh-CN" altLang="en-US" sz="2400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本节学习片外三总线的实现方法。</a:t>
            </a:r>
          </a:p>
        </p:txBody>
      </p:sp>
      <p:sp>
        <p:nvSpPr>
          <p:cNvPr id="4" name="Rectangle 2">
            <a:extLst>
              <a:ext uri="{FF2B5EF4-FFF2-40B4-BE49-F238E27FC236}">
                <a16:creationId xmlns:a16="http://schemas.microsoft.com/office/drawing/2014/main" id="{39E9F1C4-D60F-4FE1-B86D-DD1DF2A496E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85750" y="1020763"/>
            <a:ext cx="8001000" cy="5000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b"/>
          <a:lstStyle/>
          <a:p>
            <a:pPr eaLnBrk="1" hangingPunct="1">
              <a:defRPr/>
            </a:pPr>
            <a:r>
              <a:rPr lang="zh-CN" altLang="en-US" sz="2800" kern="0" dirty="0">
                <a:solidFill>
                  <a:schemeClr val="tx2"/>
                </a:solidFill>
                <a:latin typeface="Times New Roman" pitchFamily="18" charset="0"/>
                <a:ea typeface="楷体" pitchFamily="49" charset="-122"/>
                <a:cs typeface="Times New Roman" pitchFamily="18" charset="0"/>
              </a:rPr>
              <a:t>  </a:t>
            </a:r>
            <a:r>
              <a:rPr lang="en-US" altLang="zh-CN" sz="2800" kern="0" dirty="0">
                <a:solidFill>
                  <a:schemeClr val="tx2"/>
                </a:solidFill>
                <a:latin typeface="Times New Roman" pitchFamily="18" charset="0"/>
                <a:ea typeface="楷体" pitchFamily="49" charset="-122"/>
                <a:cs typeface="Times New Roman" pitchFamily="18" charset="0"/>
              </a:rPr>
              <a:t>0</a:t>
            </a:r>
            <a:r>
              <a:rPr lang="zh-CN" altLang="en-US" sz="2800" kern="0" dirty="0">
                <a:solidFill>
                  <a:schemeClr val="tx2"/>
                </a:solidFill>
                <a:latin typeface="Times New Roman" pitchFamily="18" charset="0"/>
                <a:ea typeface="楷体" pitchFamily="49" charset="-122"/>
                <a:cs typeface="Times New Roman" pitchFamily="18" charset="0"/>
              </a:rPr>
              <a:t>、本节简介</a:t>
            </a:r>
          </a:p>
        </p:txBody>
      </p:sp>
      <p:pic>
        <p:nvPicPr>
          <p:cNvPr id="43013" name="Picture 2" descr="c:\documents and settings\ibm\application data\360se6\User Data\temp\01300000323145123029807175635_s.jpg">
            <a:extLst>
              <a:ext uri="{FF2B5EF4-FFF2-40B4-BE49-F238E27FC236}">
                <a16:creationId xmlns:a16="http://schemas.microsoft.com/office/drawing/2014/main" id="{0AC4BAF2-6631-494F-99AB-CD7011C2CCD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58125" y="142875"/>
            <a:ext cx="1071563" cy="1071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" name="音频 1">
            <a:hlinkClick r:id="" action="ppaction://media"/>
            <a:extLst>
              <a:ext uri="{FF2B5EF4-FFF2-40B4-BE49-F238E27FC236}">
                <a16:creationId xmlns:a16="http://schemas.microsoft.com/office/drawing/2014/main" id="{D6CE9FF1-A788-4472-948F-69F8999B9CE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623300" y="6337300"/>
            <a:ext cx="304800" cy="304800"/>
          </a:xfrm>
          <a:prstGeom prst="rect">
            <a:avLst/>
          </a:prstGeom>
        </p:spPr>
      </p:pic>
    </p:spTree>
  </p:cSld>
  <p:clrMapOvr>
    <a:masterClrMapping/>
  </p:clrMapOvr>
  <p:transition spd="slow" advTm="41010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4" name="Rectangle 2">
            <a:extLst>
              <a:ext uri="{FF2B5EF4-FFF2-40B4-BE49-F238E27FC236}">
                <a16:creationId xmlns:a16="http://schemas.microsoft.com/office/drawing/2014/main" id="{0596930C-2B97-4BA4-BADF-40FAF069ABEF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285750" y="285750"/>
            <a:ext cx="8001000" cy="735013"/>
          </a:xfrm>
        </p:spPr>
        <p:txBody>
          <a:bodyPr/>
          <a:lstStyle/>
          <a:p>
            <a:pPr eaLnBrk="1" hangingPunct="1"/>
            <a:r>
              <a:rPr lang="en-US" altLang="zh-CN" sz="3600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8</a:t>
            </a:r>
            <a:r>
              <a:rPr lang="zh-CN" altLang="en-US" sz="3600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.</a:t>
            </a:r>
            <a:r>
              <a:rPr lang="en-US" altLang="zh-CN" sz="3600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2</a:t>
            </a:r>
            <a:r>
              <a:rPr lang="zh-CN" altLang="en-US" sz="3600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并行扩展三总线的产生</a:t>
            </a:r>
          </a:p>
        </p:txBody>
      </p:sp>
      <p:sp>
        <p:nvSpPr>
          <p:cNvPr id="12291" name="Rectangle 3">
            <a:extLst>
              <a:ext uri="{FF2B5EF4-FFF2-40B4-BE49-F238E27FC236}">
                <a16:creationId xmlns:a16="http://schemas.microsoft.com/office/drawing/2014/main" id="{00E594D4-B920-4616-A4CF-0552656517C5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285750" y="1714500"/>
            <a:ext cx="8534400" cy="4535488"/>
          </a:xfrm>
        </p:spPr>
        <p:txBody>
          <a:bodyPr/>
          <a:lstStyle/>
          <a:p>
            <a:pPr eaLnBrk="1" hangingPunct="1">
              <a:defRPr/>
            </a:pPr>
            <a:r>
              <a:rPr lang="zh-CN" altLang="en-US" sz="2400" b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总线定义：</a:t>
            </a:r>
            <a:r>
              <a:rPr lang="zh-CN" altLang="en-US" sz="2400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连接系统中各扩展部件的一组公共信号线。系统总线分为</a:t>
            </a:r>
            <a:r>
              <a:rPr lang="en-US" altLang="zh-CN" sz="2400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3</a:t>
            </a:r>
            <a:r>
              <a:rPr lang="zh-CN" altLang="en-US" sz="2400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组：地址总线、数据总线和控制总线。</a:t>
            </a:r>
            <a:endParaRPr lang="en-US" altLang="zh-CN" sz="2400" dirty="0">
              <a:latin typeface="Times New Roman" panose="02020603050405020304" pitchFamily="18" charset="0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pPr eaLnBrk="1" hangingPunct="1">
              <a:defRPr/>
            </a:pPr>
            <a:r>
              <a:rPr lang="zh-CN" altLang="en-US" sz="2400" b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地址总线：</a:t>
            </a:r>
            <a:r>
              <a:rPr lang="zh-CN" altLang="en-US" sz="2400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用于传送单片机送出的地址信号，以便进行存储单元和</a:t>
            </a:r>
            <a:r>
              <a:rPr lang="en-US" altLang="zh-CN" sz="2400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I/</a:t>
            </a:r>
            <a:r>
              <a:rPr lang="zh-CN" altLang="en-US" sz="2400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Ｏ端口的选择。单向传输；地址总线的数目决定了可直接访问的存储单元的数目。</a:t>
            </a:r>
            <a:r>
              <a:rPr lang="en-US" altLang="zh-CN" sz="2400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n</a:t>
            </a:r>
            <a:r>
              <a:rPr lang="zh-CN" altLang="en-US" sz="2400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位地址可以访问</a:t>
            </a:r>
            <a:r>
              <a:rPr lang="en-US" altLang="zh-CN" sz="2400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2</a:t>
            </a:r>
            <a:r>
              <a:rPr lang="zh-CN" altLang="en-US" sz="2400" baseline="30000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ｎ</a:t>
            </a:r>
            <a:r>
              <a:rPr lang="zh-CN" altLang="en-US" sz="2400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个存储单元。</a:t>
            </a:r>
            <a:r>
              <a:rPr lang="en-US" altLang="zh-CN" sz="2400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89C51/S51</a:t>
            </a:r>
            <a:r>
              <a:rPr lang="zh-CN" altLang="en-US" sz="2400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单片机存储器扩展最多可达</a:t>
            </a:r>
            <a:r>
              <a:rPr lang="en-US" altLang="zh-CN" sz="2400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64 KB</a:t>
            </a:r>
            <a:r>
              <a:rPr lang="zh-CN" altLang="en-US" sz="2400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，即</a:t>
            </a:r>
            <a:r>
              <a:rPr lang="en-US" altLang="zh-CN" sz="2400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2^(16)</a:t>
            </a:r>
            <a:r>
              <a:rPr lang="zh-CN" altLang="en-US" sz="2400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个地址单元，因此，最多需</a:t>
            </a:r>
            <a:r>
              <a:rPr lang="en-US" altLang="zh-CN" sz="2400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16</a:t>
            </a:r>
            <a:r>
              <a:rPr lang="zh-CN" altLang="en-US" sz="2400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位地址。</a:t>
            </a:r>
          </a:p>
          <a:p>
            <a:pPr eaLnBrk="1" hangingPunct="1">
              <a:defRPr/>
            </a:pPr>
            <a:r>
              <a:rPr lang="zh-CN" altLang="en-US" sz="2400" b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数据总线：</a:t>
            </a:r>
            <a:r>
              <a:rPr lang="zh-CN" altLang="en-US" sz="2400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用于单片机与存储器之间或单片机与</a:t>
            </a:r>
            <a:r>
              <a:rPr lang="en-US" altLang="zh-CN" sz="2400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I/O</a:t>
            </a:r>
            <a:r>
              <a:rPr lang="zh-CN" altLang="en-US" sz="2400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端口之间传送数据。数据总线的位数与单片机处理数据的字长一致。数据总线是双向的。</a:t>
            </a:r>
          </a:p>
          <a:p>
            <a:pPr eaLnBrk="1" hangingPunct="1">
              <a:defRPr/>
            </a:pPr>
            <a:r>
              <a:rPr lang="zh-CN" altLang="en-US" sz="2400" b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控制总线</a:t>
            </a:r>
            <a:r>
              <a:rPr lang="zh-CN" altLang="en-US" sz="2400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：单片机发出的控制片外设备读</a:t>
            </a:r>
            <a:r>
              <a:rPr lang="en-US" altLang="zh-CN" sz="2400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/</a:t>
            </a:r>
            <a:r>
              <a:rPr lang="zh-CN" altLang="en-US" sz="2400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写操作的控制线。</a:t>
            </a:r>
          </a:p>
          <a:p>
            <a:pPr eaLnBrk="1" hangingPunct="1">
              <a:defRPr/>
            </a:pPr>
            <a:endParaRPr lang="en-US" altLang="zh-CN" sz="2400" dirty="0">
              <a:latin typeface="Times New Roman" panose="02020603050405020304" pitchFamily="18" charset="0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pPr eaLnBrk="1" hangingPunct="1">
              <a:defRPr/>
            </a:pPr>
            <a:endParaRPr lang="en-US" altLang="zh-CN" sz="2400" dirty="0">
              <a:latin typeface="Times New Roman" panose="02020603050405020304" pitchFamily="18" charset="0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pPr marL="0" indent="0" eaLnBrk="1" hangingPunct="1">
              <a:lnSpc>
                <a:spcPct val="150000"/>
              </a:lnSpc>
              <a:buFont typeface="Wingdings" panose="05000000000000000000" pitchFamily="2" charset="2"/>
              <a:buNone/>
              <a:defRPr/>
            </a:pPr>
            <a:endParaRPr lang="en-US" altLang="zh-CN" sz="2400" dirty="0">
              <a:latin typeface="Times New Roman" panose="02020603050405020304" pitchFamily="18" charset="0"/>
              <a:ea typeface="楷体" panose="02010609060101010101" pitchFamily="49" charset="-122"/>
              <a:cs typeface="Times New Roman" panose="02020603050405020304" pitchFamily="18" charset="0"/>
            </a:endParaRPr>
          </a:p>
        </p:txBody>
      </p:sp>
      <p:sp>
        <p:nvSpPr>
          <p:cNvPr id="4" name="Rectangle 2">
            <a:extLst>
              <a:ext uri="{FF2B5EF4-FFF2-40B4-BE49-F238E27FC236}">
                <a16:creationId xmlns:a16="http://schemas.microsoft.com/office/drawing/2014/main" id="{39E9F1C4-D60F-4FE1-B86D-DD1DF2A496E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67544" y="1020763"/>
            <a:ext cx="7819206" cy="5000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b"/>
          <a:lstStyle/>
          <a:p>
            <a:pPr eaLnBrk="1" hangingPunct="1">
              <a:defRPr/>
            </a:pPr>
            <a:r>
              <a:rPr lang="en-US" altLang="zh-CN" sz="2800" kern="0" dirty="0">
                <a:solidFill>
                  <a:schemeClr val="tx2"/>
                </a:solidFill>
                <a:latin typeface="Times New Roman" pitchFamily="18" charset="0"/>
                <a:ea typeface="楷体" pitchFamily="49" charset="-122"/>
                <a:cs typeface="Times New Roman" pitchFamily="18" charset="0"/>
              </a:rPr>
              <a:t>1</a:t>
            </a:r>
            <a:r>
              <a:rPr lang="zh-CN" altLang="en-US" sz="2800" kern="0" dirty="0">
                <a:solidFill>
                  <a:schemeClr val="tx2"/>
                </a:solidFill>
                <a:latin typeface="Times New Roman" pitchFamily="18" charset="0"/>
                <a:ea typeface="楷体" pitchFamily="49" charset="-122"/>
                <a:cs typeface="Times New Roman" pitchFamily="18" charset="0"/>
              </a:rPr>
              <a:t>、基本定义</a:t>
            </a:r>
          </a:p>
        </p:txBody>
      </p:sp>
      <p:pic>
        <p:nvPicPr>
          <p:cNvPr id="44037" name="Picture 2" descr="c:\documents and settings\ibm\application data\360se6\User Data\temp\01300000323145123029807175635_s.jpg">
            <a:extLst>
              <a:ext uri="{FF2B5EF4-FFF2-40B4-BE49-F238E27FC236}">
                <a16:creationId xmlns:a16="http://schemas.microsoft.com/office/drawing/2014/main" id="{C6320724-7101-4604-8CD8-6D3095737A2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58125" y="142875"/>
            <a:ext cx="1071563" cy="1071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mc:AlternateContent xmlns:mc="http://schemas.openxmlformats.org/markup-compatibility/2006">
        <mc:Choice xmlns:p14="http://schemas.microsoft.com/office/powerpoint/2010/main" xmlns:iact="http://schemas.microsoft.com/office/powerpoint/2014/inkAction" Requires="p14 iact">
          <p:contentPart p14:bwMode="auto" r:id="rId5">
            <p14:nvContentPartPr>
              <p14:cNvPr id="2" name="墨迹 1">
                <a:extLst>
                  <a:ext uri="{FF2B5EF4-FFF2-40B4-BE49-F238E27FC236}">
                    <a16:creationId xmlns:a16="http://schemas.microsoft.com/office/drawing/2014/main" id="{EE7A0111-967F-4487-9F3A-D345F130A905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1228680" y="2523960"/>
              <a:ext cx="7372800" cy="3515400"/>
            </p14:xfrm>
          </p:contentPart>
        </mc:Choice>
        <mc:Fallback>
          <p:pic>
            <p:nvPicPr>
              <p:cNvPr id="2" name="墨迹 1">
                <a:extLst>
                  <a:ext uri="{FF2B5EF4-FFF2-40B4-BE49-F238E27FC236}">
                    <a16:creationId xmlns:a16="http://schemas.microsoft.com/office/drawing/2014/main" id="{EE7A0111-967F-4487-9F3A-D345F130A905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1212840" y="2460600"/>
                <a:ext cx="7404120" cy="3642120"/>
              </a:xfrm>
              <a:prstGeom prst="rect">
                <a:avLst/>
              </a:prstGeom>
            </p:spPr>
          </p:pic>
        </mc:Fallback>
      </mc:AlternateContent>
      <p:pic>
        <p:nvPicPr>
          <p:cNvPr id="3" name="音频 2">
            <a:hlinkClick r:id="" action="ppaction://media"/>
            <a:extLst>
              <a:ext uri="{FF2B5EF4-FFF2-40B4-BE49-F238E27FC236}">
                <a16:creationId xmlns:a16="http://schemas.microsoft.com/office/drawing/2014/main" id="{27B9068C-23C7-4DD9-A5A1-8DBF9E64F91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623300" y="6337300"/>
            <a:ext cx="304800" cy="304800"/>
          </a:xfrm>
          <a:prstGeom prst="rect">
            <a:avLst/>
          </a:prstGeom>
        </p:spPr>
      </p:pic>
    </p:spTree>
  </p:cSld>
  <p:clrMapOvr>
    <a:masterClrMapping/>
  </p:clrMapOvr>
  <p:transition spd="slow" advTm="82985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8" name="Rectangle 2">
            <a:extLst>
              <a:ext uri="{FF2B5EF4-FFF2-40B4-BE49-F238E27FC236}">
                <a16:creationId xmlns:a16="http://schemas.microsoft.com/office/drawing/2014/main" id="{24A1D101-B6A1-48CD-86FF-5637E2FB8545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285750" y="285750"/>
            <a:ext cx="8001000" cy="735013"/>
          </a:xfrm>
        </p:spPr>
        <p:txBody>
          <a:bodyPr/>
          <a:lstStyle/>
          <a:p>
            <a:pPr eaLnBrk="1" hangingPunct="1"/>
            <a:r>
              <a:rPr lang="en-US" altLang="zh-CN" sz="3600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8</a:t>
            </a:r>
            <a:r>
              <a:rPr lang="zh-CN" altLang="en-US" sz="3600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.</a:t>
            </a:r>
            <a:r>
              <a:rPr lang="en-US" altLang="zh-CN" sz="3600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2</a:t>
            </a:r>
            <a:r>
              <a:rPr lang="zh-CN" altLang="en-US" sz="3600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并行扩展三总线的产生</a:t>
            </a:r>
          </a:p>
        </p:txBody>
      </p:sp>
      <p:sp>
        <p:nvSpPr>
          <p:cNvPr id="12291" name="Rectangle 3">
            <a:extLst>
              <a:ext uri="{FF2B5EF4-FFF2-40B4-BE49-F238E27FC236}">
                <a16:creationId xmlns:a16="http://schemas.microsoft.com/office/drawing/2014/main" id="{00E594D4-B920-4616-A4CF-0552656517C5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500063" y="1714500"/>
            <a:ext cx="8032750" cy="4535488"/>
          </a:xfrm>
        </p:spPr>
        <p:txBody>
          <a:bodyPr/>
          <a:lstStyle/>
          <a:p>
            <a:pPr eaLnBrk="1" hangingPunct="1">
              <a:lnSpc>
                <a:spcPct val="150000"/>
              </a:lnSpc>
              <a:defRPr/>
            </a:pPr>
            <a:endParaRPr lang="en-US" altLang="zh-CN" sz="2400" dirty="0">
              <a:latin typeface="Times New Roman" panose="02020603050405020304" pitchFamily="18" charset="0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pPr eaLnBrk="1" hangingPunct="1">
              <a:lnSpc>
                <a:spcPct val="150000"/>
              </a:lnSpc>
              <a:defRPr/>
            </a:pPr>
            <a:endParaRPr lang="en-US" altLang="zh-CN" sz="2400" dirty="0">
              <a:latin typeface="Times New Roman" panose="02020603050405020304" pitchFamily="18" charset="0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pPr marL="0" indent="0" eaLnBrk="1" hangingPunct="1">
              <a:lnSpc>
                <a:spcPct val="150000"/>
              </a:lnSpc>
              <a:buFont typeface="Wingdings" panose="05000000000000000000" pitchFamily="2" charset="2"/>
              <a:buNone/>
              <a:defRPr/>
            </a:pPr>
            <a:endParaRPr lang="en-US" altLang="zh-CN" sz="2400" dirty="0">
              <a:latin typeface="Times New Roman" panose="02020603050405020304" pitchFamily="18" charset="0"/>
              <a:ea typeface="楷体" panose="02010609060101010101" pitchFamily="49" charset="-122"/>
              <a:cs typeface="Times New Roman" panose="02020603050405020304" pitchFamily="18" charset="0"/>
            </a:endParaRPr>
          </a:p>
        </p:txBody>
      </p:sp>
      <p:sp>
        <p:nvSpPr>
          <p:cNvPr id="4" name="Rectangle 2">
            <a:extLst>
              <a:ext uri="{FF2B5EF4-FFF2-40B4-BE49-F238E27FC236}">
                <a16:creationId xmlns:a16="http://schemas.microsoft.com/office/drawing/2014/main" id="{39E9F1C4-D60F-4FE1-B86D-DD1DF2A496E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85750" y="1020763"/>
            <a:ext cx="8001000" cy="5000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b"/>
          <a:lstStyle/>
          <a:p>
            <a:pPr eaLnBrk="1" hangingPunct="1">
              <a:defRPr/>
            </a:pPr>
            <a:r>
              <a:rPr lang="en-US" altLang="zh-CN" sz="2800" kern="0" dirty="0">
                <a:solidFill>
                  <a:schemeClr val="tx2"/>
                </a:solidFill>
                <a:latin typeface="Times New Roman" pitchFamily="18" charset="0"/>
                <a:ea typeface="楷体" pitchFamily="49" charset="-122"/>
                <a:cs typeface="Times New Roman" pitchFamily="18" charset="0"/>
              </a:rPr>
              <a:t>  2</a:t>
            </a:r>
            <a:r>
              <a:rPr lang="zh-CN" altLang="en-US" sz="2800" kern="0" dirty="0">
                <a:solidFill>
                  <a:schemeClr val="tx2"/>
                </a:solidFill>
                <a:latin typeface="Times New Roman" pitchFamily="18" charset="0"/>
                <a:ea typeface="楷体" pitchFamily="49" charset="-122"/>
                <a:cs typeface="Times New Roman" pitchFamily="18" charset="0"/>
              </a:rPr>
              <a:t>、</a:t>
            </a:r>
            <a:r>
              <a:rPr lang="en-US" altLang="zh-CN" sz="2800" kern="0" dirty="0">
                <a:solidFill>
                  <a:schemeClr val="tx2"/>
                </a:solidFill>
                <a:latin typeface="Times New Roman" pitchFamily="18" charset="0"/>
                <a:ea typeface="楷体" pitchFamily="49" charset="-122"/>
                <a:cs typeface="Times New Roman" pitchFamily="18" charset="0"/>
              </a:rPr>
              <a:t> </a:t>
            </a:r>
            <a:r>
              <a:rPr lang="zh-CN" altLang="en-US" sz="2800" kern="0" dirty="0">
                <a:solidFill>
                  <a:schemeClr val="tx2"/>
                </a:solidFill>
                <a:latin typeface="Times New Roman" pitchFamily="18" charset="0"/>
                <a:ea typeface="楷体" pitchFamily="49" charset="-122"/>
                <a:cs typeface="Times New Roman" pitchFamily="18" charset="0"/>
              </a:rPr>
              <a:t>实现方式</a:t>
            </a:r>
          </a:p>
        </p:txBody>
      </p:sp>
      <p:pic>
        <p:nvPicPr>
          <p:cNvPr id="45061" name="Picture 2" descr="c:\documents and settings\ibm\application data\360se6\User Data\temp\01300000323145123029807175635_s.jpg">
            <a:extLst>
              <a:ext uri="{FF2B5EF4-FFF2-40B4-BE49-F238E27FC236}">
                <a16:creationId xmlns:a16="http://schemas.microsoft.com/office/drawing/2014/main" id="{07C1ABD1-A2E6-4408-8DEF-08A835EFC2B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58125" y="142875"/>
            <a:ext cx="1071563" cy="1071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45062" name="组合 1">
            <a:extLst>
              <a:ext uri="{FF2B5EF4-FFF2-40B4-BE49-F238E27FC236}">
                <a16:creationId xmlns:a16="http://schemas.microsoft.com/office/drawing/2014/main" id="{407F8C29-FEA4-4D79-8158-5FB867AD4F1E}"/>
              </a:ext>
            </a:extLst>
          </p:cNvPr>
          <p:cNvGrpSpPr>
            <a:grpSpLocks/>
          </p:cNvGrpSpPr>
          <p:nvPr/>
        </p:nvGrpSpPr>
        <p:grpSpPr bwMode="auto">
          <a:xfrm>
            <a:off x="612775" y="1844824"/>
            <a:ext cx="7918450" cy="2879725"/>
            <a:chOff x="755576" y="2255838"/>
            <a:chExt cx="7916937" cy="2880000"/>
          </a:xfrm>
        </p:grpSpPr>
        <p:pic>
          <p:nvPicPr>
            <p:cNvPr id="45065" name="Picture 4" descr="0825">
              <a:extLst>
                <a:ext uri="{FF2B5EF4-FFF2-40B4-BE49-F238E27FC236}">
                  <a16:creationId xmlns:a16="http://schemas.microsoft.com/office/drawing/2014/main" id="{4972EF2B-78E0-468B-9958-23775FE943E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55576" y="2255838"/>
              <a:ext cx="3638453" cy="288000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</p:pic>
        <p:pic>
          <p:nvPicPr>
            <p:cNvPr id="45066" name="Picture 7" descr="0826">
              <a:extLst>
                <a:ext uri="{FF2B5EF4-FFF2-40B4-BE49-F238E27FC236}">
                  <a16:creationId xmlns:a16="http://schemas.microsoft.com/office/drawing/2014/main" id="{BE516678-CFB1-4ACC-B307-ED5153A2B2F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059015" y="2255838"/>
              <a:ext cx="3613498" cy="288000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</p:pic>
      </p:grpSp>
      <p:sp>
        <p:nvSpPr>
          <p:cNvPr id="45063" name="矩形 2">
            <a:extLst>
              <a:ext uri="{FF2B5EF4-FFF2-40B4-BE49-F238E27FC236}">
                <a16:creationId xmlns:a16="http://schemas.microsoft.com/office/drawing/2014/main" id="{B28CAB95-8A8C-4AEB-A9FE-6345C621AA96}"/>
              </a:ext>
            </a:extLst>
          </p:cNvPr>
          <p:cNvSpPr>
            <a:spLocks noChangeArrowheads="1"/>
          </p:cNvSpPr>
          <p:nvPr/>
        </p:nvSpPr>
        <p:spPr bwMode="auto">
          <a:xfrm>
            <a:off x="146050" y="4856311"/>
            <a:ext cx="4572000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9pPr>
          </a:lstStyle>
          <a:p>
            <a:pPr algn="ctr"/>
            <a:r>
              <a:rPr lang="en-US" altLang="zh-CN" b="1"/>
              <a:t>89C51/S51</a:t>
            </a:r>
            <a:r>
              <a:rPr lang="zh-CN" altLang="en-US" b="1"/>
              <a:t>扩展的并行三总线</a:t>
            </a:r>
          </a:p>
        </p:txBody>
      </p:sp>
      <p:sp>
        <p:nvSpPr>
          <p:cNvPr id="45064" name="矩形 4">
            <a:extLst>
              <a:ext uri="{FF2B5EF4-FFF2-40B4-BE49-F238E27FC236}">
                <a16:creationId xmlns:a16="http://schemas.microsoft.com/office/drawing/2014/main" id="{A417289C-20D7-4770-8DEA-C9B9B7AC2594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16438" y="4856311"/>
            <a:ext cx="4572000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9pPr>
          </a:lstStyle>
          <a:p>
            <a:pPr algn="ctr"/>
            <a:r>
              <a:rPr lang="en-US" altLang="zh-CN" b="1"/>
              <a:t>89C51/S51</a:t>
            </a:r>
            <a:r>
              <a:rPr lang="zh-CN" altLang="en-US" b="1"/>
              <a:t>地址总线扩展电路</a:t>
            </a: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949377F2-7090-4D70-BB6B-C9119019B9FA}"/>
              </a:ext>
            </a:extLst>
          </p:cNvPr>
          <p:cNvSpPr txBox="1"/>
          <p:nvPr/>
        </p:nvSpPr>
        <p:spPr>
          <a:xfrm>
            <a:off x="146050" y="5224611"/>
            <a:ext cx="8851900" cy="14134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000" dirty="0">
                <a:solidFill>
                  <a:srgbClr val="FF0000"/>
                </a:solidFill>
              </a:rPr>
              <a:t>（</a:t>
            </a:r>
            <a:r>
              <a:rPr lang="en-US" altLang="zh-CN" sz="2000" dirty="0">
                <a:solidFill>
                  <a:srgbClr val="FF0000"/>
                </a:solidFill>
              </a:rPr>
              <a:t>1</a:t>
            </a:r>
            <a:r>
              <a:rPr lang="zh-CN" altLang="en-US" sz="2000" dirty="0">
                <a:solidFill>
                  <a:srgbClr val="FF0000"/>
                </a:solidFill>
              </a:rPr>
              <a:t>）以</a:t>
            </a:r>
            <a:r>
              <a:rPr lang="en-US" altLang="zh-CN" sz="2000" dirty="0">
                <a:solidFill>
                  <a:srgbClr val="FF0000"/>
                </a:solidFill>
              </a:rPr>
              <a:t>P0</a:t>
            </a:r>
            <a:r>
              <a:rPr lang="zh-CN" altLang="en-US" sz="2000" dirty="0">
                <a:solidFill>
                  <a:srgbClr val="FF0000"/>
                </a:solidFill>
              </a:rPr>
              <a:t>口作为地位地址</a:t>
            </a:r>
            <a:r>
              <a:rPr lang="en-US" altLang="zh-CN" sz="2000" dirty="0">
                <a:solidFill>
                  <a:srgbClr val="FF0000"/>
                </a:solidFill>
              </a:rPr>
              <a:t>/</a:t>
            </a:r>
            <a:r>
              <a:rPr lang="zh-CN" altLang="en-US" sz="2000" dirty="0">
                <a:solidFill>
                  <a:srgbClr val="FF0000"/>
                </a:solidFill>
              </a:rPr>
              <a:t>数据总线；（</a:t>
            </a:r>
            <a:r>
              <a:rPr lang="en-US" altLang="zh-CN" sz="2000" dirty="0">
                <a:solidFill>
                  <a:srgbClr val="FF0000"/>
                </a:solidFill>
              </a:rPr>
              <a:t>2</a:t>
            </a:r>
            <a:r>
              <a:rPr lang="zh-CN" altLang="en-US" sz="2000" dirty="0">
                <a:solidFill>
                  <a:srgbClr val="FF0000"/>
                </a:solidFill>
              </a:rPr>
              <a:t>）以</a:t>
            </a:r>
            <a:r>
              <a:rPr lang="en-US" altLang="zh-CN" sz="2000" dirty="0">
                <a:solidFill>
                  <a:srgbClr val="FF0000"/>
                </a:solidFill>
              </a:rPr>
              <a:t>P2</a:t>
            </a:r>
            <a:r>
              <a:rPr lang="zh-CN" altLang="en-US" sz="2000" dirty="0">
                <a:solidFill>
                  <a:srgbClr val="FF0000"/>
                </a:solidFill>
              </a:rPr>
              <a:t>口作为高位地址线；</a:t>
            </a:r>
            <a:endParaRPr lang="en-US" altLang="zh-CN" sz="2000" dirty="0">
              <a:solidFill>
                <a:srgbClr val="FF0000"/>
              </a:solidFill>
            </a:endParaRPr>
          </a:p>
          <a:p>
            <a:pPr>
              <a:lnSpc>
                <a:spcPct val="150000"/>
              </a:lnSpc>
            </a:pPr>
            <a:r>
              <a:rPr lang="zh-CN" altLang="en-US" sz="2000" dirty="0">
                <a:solidFill>
                  <a:srgbClr val="FF0000"/>
                </a:solidFill>
              </a:rPr>
              <a:t>（</a:t>
            </a:r>
            <a:r>
              <a:rPr lang="en-US" altLang="zh-CN" sz="2000" dirty="0">
                <a:solidFill>
                  <a:srgbClr val="FF0000"/>
                </a:solidFill>
              </a:rPr>
              <a:t>3</a:t>
            </a:r>
            <a:r>
              <a:rPr lang="zh-CN" altLang="en-US" sz="2000" dirty="0">
                <a:solidFill>
                  <a:srgbClr val="FF0000"/>
                </a:solidFill>
              </a:rPr>
              <a:t>）控制信号：</a:t>
            </a:r>
            <a:r>
              <a:rPr lang="en-US" altLang="zh-CN" sz="2000" dirty="0">
                <a:solidFill>
                  <a:srgbClr val="FF0000"/>
                </a:solidFill>
              </a:rPr>
              <a:t>PSEN-</a:t>
            </a:r>
            <a:r>
              <a:rPr lang="zh-CN" altLang="en-US" sz="2000" dirty="0">
                <a:solidFill>
                  <a:srgbClr val="FF0000"/>
                </a:solidFill>
              </a:rPr>
              <a:t>读选通信号；</a:t>
            </a:r>
            <a:r>
              <a:rPr lang="en-US" altLang="zh-CN" sz="2000" dirty="0">
                <a:solidFill>
                  <a:srgbClr val="FF0000"/>
                </a:solidFill>
              </a:rPr>
              <a:t>EA-</a:t>
            </a:r>
            <a:r>
              <a:rPr lang="zh-CN" altLang="en-US" sz="2000" dirty="0">
                <a:solidFill>
                  <a:srgbClr val="FF0000"/>
                </a:solidFill>
              </a:rPr>
              <a:t>内外存储器选择信号；</a:t>
            </a:r>
            <a:endParaRPr lang="en-US" altLang="zh-CN" sz="2000" dirty="0">
              <a:solidFill>
                <a:srgbClr val="FF0000"/>
              </a:solidFill>
            </a:endParaRPr>
          </a:p>
          <a:p>
            <a:pPr>
              <a:lnSpc>
                <a:spcPct val="150000"/>
              </a:lnSpc>
            </a:pPr>
            <a:r>
              <a:rPr lang="en-US" altLang="zh-CN" sz="2000" dirty="0">
                <a:solidFill>
                  <a:srgbClr val="FF0000"/>
                </a:solidFill>
              </a:rPr>
              <a:t>        RD&amp;WR-</a:t>
            </a:r>
            <a:r>
              <a:rPr lang="zh-CN" altLang="en-US" sz="2000" dirty="0">
                <a:solidFill>
                  <a:srgbClr val="FF0000"/>
                </a:solidFill>
              </a:rPr>
              <a:t>读写选通信号。执行</a:t>
            </a:r>
            <a:r>
              <a:rPr lang="en-US" altLang="zh-CN" sz="2000" dirty="0">
                <a:solidFill>
                  <a:srgbClr val="FF0000"/>
                </a:solidFill>
              </a:rPr>
              <a:t>MOVX</a:t>
            </a:r>
            <a:r>
              <a:rPr lang="zh-CN" altLang="en-US" sz="2000" dirty="0">
                <a:solidFill>
                  <a:srgbClr val="FF0000"/>
                </a:solidFill>
              </a:rPr>
              <a:t>指令时，两个信号分别自动有效。</a:t>
            </a:r>
          </a:p>
        </p:txBody>
      </p:sp>
      <mc:AlternateContent xmlns:mc="http://schemas.openxmlformats.org/markup-compatibility/2006">
        <mc:Choice xmlns:p14="http://schemas.microsoft.com/office/powerpoint/2010/main" xmlns:iact="http://schemas.microsoft.com/office/powerpoint/2014/inkAction" Requires="p14 iact">
          <p:contentPart p14:bwMode="auto" r:id="rId8">
            <p14:nvContentPartPr>
              <p14:cNvPr id="3" name="墨迹 2">
                <a:extLst>
                  <a:ext uri="{FF2B5EF4-FFF2-40B4-BE49-F238E27FC236}">
                    <a16:creationId xmlns:a16="http://schemas.microsoft.com/office/drawing/2014/main" id="{9A10B5FE-381B-45E1-88F2-D3CB555992F6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1033560" y="2019240"/>
              <a:ext cx="7868160" cy="4601160"/>
            </p14:xfrm>
          </p:contentPart>
        </mc:Choice>
        <mc:Fallback>
          <p:pic>
            <p:nvPicPr>
              <p:cNvPr id="3" name="墨迹 2">
                <a:extLst>
                  <a:ext uri="{FF2B5EF4-FFF2-40B4-BE49-F238E27FC236}">
                    <a16:creationId xmlns:a16="http://schemas.microsoft.com/office/drawing/2014/main" id="{9A10B5FE-381B-45E1-88F2-D3CB555992F6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1017720" y="1955880"/>
                <a:ext cx="7899480" cy="4727880"/>
              </a:xfrm>
              <a:prstGeom prst="rect">
                <a:avLst/>
              </a:prstGeom>
            </p:spPr>
          </p:pic>
        </mc:Fallback>
      </mc:AlternateContent>
      <p:pic>
        <p:nvPicPr>
          <p:cNvPr id="5" name="音频 4">
            <a:hlinkClick r:id="" action="ppaction://media"/>
            <a:extLst>
              <a:ext uri="{FF2B5EF4-FFF2-40B4-BE49-F238E27FC236}">
                <a16:creationId xmlns:a16="http://schemas.microsoft.com/office/drawing/2014/main" id="{C1A83F47-5E61-4446-8CAC-D6372B84343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8623300" y="6337300"/>
            <a:ext cx="304800" cy="304800"/>
          </a:xfrm>
          <a:prstGeom prst="rect">
            <a:avLst/>
          </a:prstGeom>
        </p:spPr>
      </p:pic>
    </p:spTree>
  </p:cSld>
  <p:clrMapOvr>
    <a:masterClrMapping/>
  </p:clrMapOvr>
  <p:transition spd="slow" advTm="93802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Profile">
  <a:themeElements>
    <a:clrScheme name="Profile 9">
      <a:dk1>
        <a:srgbClr val="000000"/>
      </a:dk1>
      <a:lt1>
        <a:srgbClr val="FFFFFF"/>
      </a:lt1>
      <a:dk2>
        <a:srgbClr val="000000"/>
      </a:dk2>
      <a:lt2>
        <a:srgbClr val="DDDDDD"/>
      </a:lt2>
      <a:accent1>
        <a:srgbClr val="A3B2C1"/>
      </a:accent1>
      <a:accent2>
        <a:srgbClr val="CC0000"/>
      </a:accent2>
      <a:accent3>
        <a:srgbClr val="FFFFFF"/>
      </a:accent3>
      <a:accent4>
        <a:srgbClr val="000000"/>
      </a:accent4>
      <a:accent5>
        <a:srgbClr val="CED5DD"/>
      </a:accent5>
      <a:accent6>
        <a:srgbClr val="B90000"/>
      </a:accent6>
      <a:hlink>
        <a:srgbClr val="336699"/>
      </a:hlink>
      <a:folHlink>
        <a:srgbClr val="003366"/>
      </a:folHlink>
    </a:clrScheme>
    <a:fontScheme name="Profile">
      <a:majorFont>
        <a:latin typeface="Verdana"/>
        <a:ea typeface="宋体"/>
        <a:cs typeface=""/>
      </a:majorFont>
      <a:minorFont>
        <a:latin typeface="Verdana"/>
        <a:ea typeface="宋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miter lim="800000"/>
          <a:headEnd type="none" w="med" len="med"/>
          <a:tailEnd type="none" w="med" len="med"/>
        </a:ln>
        <a:effectLst/>
      </a:spPr>
      <a:bodyPr vert="horz" wrap="non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Verdana" pitchFamily="34" charset="0"/>
            <a:ea typeface="宋体" pitchFamily="2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miter lim="800000"/>
          <a:headEnd type="none" w="med" len="med"/>
          <a:tailEnd type="none" w="med" len="med"/>
        </a:ln>
        <a:effectLst/>
      </a:spPr>
      <a:bodyPr vert="horz" wrap="non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Verdana" pitchFamily="34" charset="0"/>
            <a:ea typeface="宋体" pitchFamily="2" charset="-122"/>
          </a:defRPr>
        </a:defPPr>
      </a:lstStyle>
    </a:lnDef>
  </a:objectDefaults>
  <a:extraClrSchemeLst>
    <a:extraClrScheme>
      <a:clrScheme name="Profile 1">
        <a:dk1>
          <a:srgbClr val="A50021"/>
        </a:dk1>
        <a:lt1>
          <a:srgbClr val="FFFFFF"/>
        </a:lt1>
        <a:dk2>
          <a:srgbClr val="800000"/>
        </a:dk2>
        <a:lt2>
          <a:srgbClr val="FFFFFF"/>
        </a:lt2>
        <a:accent1>
          <a:srgbClr val="FF9900"/>
        </a:accent1>
        <a:accent2>
          <a:srgbClr val="FF3300"/>
        </a:accent2>
        <a:accent3>
          <a:srgbClr val="C0AAAA"/>
        </a:accent3>
        <a:accent4>
          <a:srgbClr val="DADADA"/>
        </a:accent4>
        <a:accent5>
          <a:srgbClr val="FFCAAA"/>
        </a:accent5>
        <a:accent6>
          <a:srgbClr val="E72D00"/>
        </a:accent6>
        <a:hlink>
          <a:srgbClr val="FFFFCC"/>
        </a:hlink>
        <a:folHlink>
          <a:srgbClr val="FFCC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rofile 2">
        <a:dk1>
          <a:srgbClr val="3C001E"/>
        </a:dk1>
        <a:lt1>
          <a:srgbClr val="FFFFFF"/>
        </a:lt1>
        <a:dk2>
          <a:srgbClr val="51072E"/>
        </a:dk2>
        <a:lt2>
          <a:srgbClr val="FFFFFF"/>
        </a:lt2>
        <a:accent1>
          <a:srgbClr val="89A38F"/>
        </a:accent1>
        <a:accent2>
          <a:srgbClr val="666699"/>
        </a:accent2>
        <a:accent3>
          <a:srgbClr val="B3AAAD"/>
        </a:accent3>
        <a:accent4>
          <a:srgbClr val="DADADA"/>
        </a:accent4>
        <a:accent5>
          <a:srgbClr val="C4CEC6"/>
        </a:accent5>
        <a:accent6>
          <a:srgbClr val="5C5C8A"/>
        </a:accent6>
        <a:hlink>
          <a:srgbClr val="808000"/>
        </a:hlink>
        <a:folHlink>
          <a:srgbClr val="666633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rofile 3">
        <a:dk1>
          <a:srgbClr val="333333"/>
        </a:dk1>
        <a:lt1>
          <a:srgbClr val="FFFFFF"/>
        </a:lt1>
        <a:dk2>
          <a:srgbClr val="000000"/>
        </a:dk2>
        <a:lt2>
          <a:srgbClr val="FFFFFF"/>
        </a:lt2>
        <a:accent1>
          <a:srgbClr val="3399FF"/>
        </a:accent1>
        <a:accent2>
          <a:srgbClr val="CC0000"/>
        </a:accent2>
        <a:accent3>
          <a:srgbClr val="AAAAAA"/>
        </a:accent3>
        <a:accent4>
          <a:srgbClr val="DADADA"/>
        </a:accent4>
        <a:accent5>
          <a:srgbClr val="ADCAFF"/>
        </a:accent5>
        <a:accent6>
          <a:srgbClr val="B90000"/>
        </a:accent6>
        <a:hlink>
          <a:srgbClr val="666699"/>
        </a:hlink>
        <a:folHlink>
          <a:srgbClr val="6600CC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rofile 4">
        <a:dk1>
          <a:srgbClr val="4B3D1B"/>
        </a:dk1>
        <a:lt1>
          <a:srgbClr val="FFFFFF"/>
        </a:lt1>
        <a:dk2>
          <a:srgbClr val="330000"/>
        </a:dk2>
        <a:lt2>
          <a:srgbClr val="FFFFFF"/>
        </a:lt2>
        <a:accent1>
          <a:srgbClr val="CC9900"/>
        </a:accent1>
        <a:accent2>
          <a:srgbClr val="CC6600"/>
        </a:accent2>
        <a:accent3>
          <a:srgbClr val="ADAAAA"/>
        </a:accent3>
        <a:accent4>
          <a:srgbClr val="DADADA"/>
        </a:accent4>
        <a:accent5>
          <a:srgbClr val="E2CAAA"/>
        </a:accent5>
        <a:accent6>
          <a:srgbClr val="B95C00"/>
        </a:accent6>
        <a:hlink>
          <a:srgbClr val="666699"/>
        </a:hlink>
        <a:folHlink>
          <a:srgbClr val="CCCC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rofile 5">
        <a:dk1>
          <a:srgbClr val="006666"/>
        </a:dk1>
        <a:lt1>
          <a:srgbClr val="FFFFFF"/>
        </a:lt1>
        <a:dk2>
          <a:srgbClr val="003366"/>
        </a:dk2>
        <a:lt2>
          <a:srgbClr val="FFFFFF"/>
        </a:lt2>
        <a:accent1>
          <a:srgbClr val="0099CC"/>
        </a:accent1>
        <a:accent2>
          <a:srgbClr val="6666FF"/>
        </a:accent2>
        <a:accent3>
          <a:srgbClr val="AAADB8"/>
        </a:accent3>
        <a:accent4>
          <a:srgbClr val="DADADA"/>
        </a:accent4>
        <a:accent5>
          <a:srgbClr val="AACAE2"/>
        </a:accent5>
        <a:accent6>
          <a:srgbClr val="5C5CE7"/>
        </a:accent6>
        <a:hlink>
          <a:srgbClr val="FFFFCC"/>
        </a:hlink>
        <a:folHlink>
          <a:srgbClr val="FFCC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rofile 6">
        <a:dk1>
          <a:srgbClr val="003366"/>
        </a:dk1>
        <a:lt1>
          <a:srgbClr val="FFFFFF"/>
        </a:lt1>
        <a:dk2>
          <a:srgbClr val="006666"/>
        </a:dk2>
        <a:lt2>
          <a:srgbClr val="FFFFFF"/>
        </a:lt2>
        <a:accent1>
          <a:srgbClr val="6699FF"/>
        </a:accent1>
        <a:accent2>
          <a:srgbClr val="00CCFF"/>
        </a:accent2>
        <a:accent3>
          <a:srgbClr val="AAB8B8"/>
        </a:accent3>
        <a:accent4>
          <a:srgbClr val="DADADA"/>
        </a:accent4>
        <a:accent5>
          <a:srgbClr val="B8CAFF"/>
        </a:accent5>
        <a:accent6>
          <a:srgbClr val="00B9E7"/>
        </a:accent6>
        <a:hlink>
          <a:srgbClr val="FFFFCC"/>
        </a:hlink>
        <a:folHlink>
          <a:srgbClr val="33CCCC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rofile 7">
        <a:dk1>
          <a:srgbClr val="000000"/>
        </a:dk1>
        <a:lt1>
          <a:srgbClr val="619CB1"/>
        </a:lt1>
        <a:dk2>
          <a:srgbClr val="FFFFFF"/>
        </a:dk2>
        <a:lt2>
          <a:srgbClr val="4E899E"/>
        </a:lt2>
        <a:accent1>
          <a:srgbClr val="FFCC00"/>
        </a:accent1>
        <a:accent2>
          <a:srgbClr val="B6523E"/>
        </a:accent2>
        <a:accent3>
          <a:srgbClr val="B7CBD5"/>
        </a:accent3>
        <a:accent4>
          <a:srgbClr val="000000"/>
        </a:accent4>
        <a:accent5>
          <a:srgbClr val="FFE2AA"/>
        </a:accent5>
        <a:accent6>
          <a:srgbClr val="A54937"/>
        </a:accent6>
        <a:hlink>
          <a:srgbClr val="99CC00"/>
        </a:hlink>
        <a:folHlink>
          <a:srgbClr val="66669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ofile 8">
        <a:dk1>
          <a:srgbClr val="598600"/>
        </a:dk1>
        <a:lt1>
          <a:srgbClr val="FFFFFF"/>
        </a:lt1>
        <a:dk2>
          <a:srgbClr val="336600"/>
        </a:dk2>
        <a:lt2>
          <a:srgbClr val="FFFFFF"/>
        </a:lt2>
        <a:accent1>
          <a:srgbClr val="33CC33"/>
        </a:accent1>
        <a:accent2>
          <a:srgbClr val="99CC00"/>
        </a:accent2>
        <a:accent3>
          <a:srgbClr val="ADB8AA"/>
        </a:accent3>
        <a:accent4>
          <a:srgbClr val="DADADA"/>
        </a:accent4>
        <a:accent5>
          <a:srgbClr val="ADE2AD"/>
        </a:accent5>
        <a:accent6>
          <a:srgbClr val="8AB900"/>
        </a:accent6>
        <a:hlink>
          <a:srgbClr val="FFCC00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rofile 9">
        <a:dk1>
          <a:srgbClr val="000000"/>
        </a:dk1>
        <a:lt1>
          <a:srgbClr val="FFFFFF"/>
        </a:lt1>
        <a:dk2>
          <a:srgbClr val="000000"/>
        </a:dk2>
        <a:lt2>
          <a:srgbClr val="DDDDDD"/>
        </a:lt2>
        <a:accent1>
          <a:srgbClr val="A3B2C1"/>
        </a:accent1>
        <a:accent2>
          <a:srgbClr val="CC0000"/>
        </a:accent2>
        <a:accent3>
          <a:srgbClr val="FFFFFF"/>
        </a:accent3>
        <a:accent4>
          <a:srgbClr val="000000"/>
        </a:accent4>
        <a:accent5>
          <a:srgbClr val="CED5DD"/>
        </a:accent5>
        <a:accent6>
          <a:srgbClr val="B90000"/>
        </a:accent6>
        <a:hlink>
          <a:srgbClr val="336699"/>
        </a:hlink>
        <a:folHlink>
          <a:srgbClr val="003366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Profile</Template>
  <TotalTime>3650</TotalTime>
  <Words>477</Words>
  <Application>Microsoft Office PowerPoint</Application>
  <PresentationFormat>全屏显示(4:3)</PresentationFormat>
  <Paragraphs>28</Paragraphs>
  <Slides>4</Slides>
  <Notes>2</Notes>
  <HiddenSlides>0</HiddenSlides>
  <MMClips>4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4</vt:i4>
      </vt:variant>
    </vt:vector>
  </HeadingPairs>
  <TitlesOfParts>
    <vt:vector size="12" baseType="lpstr">
      <vt:lpstr>黑体</vt:lpstr>
      <vt:lpstr>楷体</vt:lpstr>
      <vt:lpstr>宋体</vt:lpstr>
      <vt:lpstr>Calibri</vt:lpstr>
      <vt:lpstr>Times New Roman</vt:lpstr>
      <vt:lpstr>Verdana</vt:lpstr>
      <vt:lpstr>Wingdings</vt:lpstr>
      <vt:lpstr>Profile</vt:lpstr>
      <vt:lpstr>8.2 并行扩展三总线的产生</vt:lpstr>
      <vt:lpstr>8.2 并行扩展三总线的产生</vt:lpstr>
      <vt:lpstr>8.2并行扩展三总线的产生</vt:lpstr>
      <vt:lpstr>8.2并行扩展三总线的产生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snowyhm</dc:creator>
  <cp:lastModifiedBy>Yobs</cp:lastModifiedBy>
  <cp:revision>514</cp:revision>
  <dcterms:created xsi:type="dcterms:W3CDTF">1601-01-01T00:00:00Z</dcterms:created>
  <dcterms:modified xsi:type="dcterms:W3CDTF">2020-05-14T05:11:27Z</dcterms:modified>
</cp:coreProperties>
</file>